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2" r:id="rId5"/>
    <p:sldId id="275" r:id="rId6"/>
    <p:sldId id="318" r:id="rId7"/>
    <p:sldId id="319" r:id="rId8"/>
    <p:sldId id="309" r:id="rId9"/>
    <p:sldId id="310" r:id="rId10"/>
    <p:sldId id="316" r:id="rId11"/>
    <p:sldId id="326" r:id="rId12"/>
    <p:sldId id="323" r:id="rId13"/>
    <p:sldId id="307" r:id="rId14"/>
    <p:sldId id="313" r:id="rId15"/>
    <p:sldId id="314" r:id="rId16"/>
    <p:sldId id="317" r:id="rId17"/>
    <p:sldId id="315" r:id="rId18"/>
    <p:sldId id="308" r:id="rId19"/>
    <p:sldId id="311" r:id="rId20"/>
    <p:sldId id="297" r:id="rId21"/>
    <p:sldId id="320" r:id="rId22"/>
    <p:sldId id="321" r:id="rId23"/>
    <p:sldId id="305" r:id="rId24"/>
    <p:sldId id="298" r:id="rId25"/>
    <p:sldId id="324" r:id="rId26"/>
    <p:sldId id="325"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F8AE-2EB1-4D1F-A2C4-0C3B26BBE9D8}" v="26" dt="2022-12-04T18:10:53.383"/>
    <p1510:client id="{6ECF5C04-1C1E-4F0C-AE90-0A8081C207BE}" v="1296" dt="2022-12-04T23:12:23.73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52" autoAdjust="0"/>
    <p:restoredTop sz="95634"/>
  </p:normalViewPr>
  <p:slideViewPr>
    <p:cSldViewPr snapToGrid="0" showGuides="1">
      <p:cViewPr varScale="1">
        <p:scale>
          <a:sx n="109" d="100"/>
          <a:sy n="109" d="100"/>
        </p:scale>
        <p:origin x="1116"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ungari" userId="76eb065ff4567da4" providerId="LiveId" clId="{93186EBD-C495-4B77-AD67-2600BA4BADD2}"/>
    <pc:docChg chg="undo redo custSel addSld delSld modSld addSection delSection">
      <pc:chgData name="Alfredo Mungari" userId="76eb065ff4567da4" providerId="LiveId" clId="{93186EBD-C495-4B77-AD67-2600BA4BADD2}" dt="2022-12-02T22:44:37.445" v="2186" actId="14100"/>
      <pc:docMkLst>
        <pc:docMk/>
      </pc:docMkLst>
      <pc:sldChg chg="modSp mod">
        <pc:chgData name="Alfredo Mungari" userId="76eb065ff4567da4" providerId="LiveId" clId="{93186EBD-C495-4B77-AD67-2600BA4BADD2}" dt="2022-12-02T22:38:44.279" v="2140" actId="108"/>
        <pc:sldMkLst>
          <pc:docMk/>
          <pc:sldMk cId="2775535166" sldId="275"/>
        </pc:sldMkLst>
        <pc:spChg chg="mod">
          <ac:chgData name="Alfredo Mungari" userId="76eb065ff4567da4" providerId="LiveId" clId="{93186EBD-C495-4B77-AD67-2600BA4BADD2}" dt="2022-12-02T22:38:44.279" v="2140" actId="108"/>
          <ac:spMkLst>
            <pc:docMk/>
            <pc:sldMk cId="2775535166" sldId="275"/>
            <ac:spMk id="22" creationId="{D5402852-C1AD-6A4E-DAA7-0AE582A742FD}"/>
          </ac:spMkLst>
        </pc:spChg>
      </pc:sldChg>
      <pc:sldChg chg="del">
        <pc:chgData name="Alfredo Mungari" userId="76eb065ff4567da4" providerId="LiveId" clId="{93186EBD-C495-4B77-AD67-2600BA4BADD2}" dt="2022-12-02T22:36:08.140" v="2092" actId="47"/>
        <pc:sldMkLst>
          <pc:docMk/>
          <pc:sldMk cId="77554804" sldId="276"/>
        </pc:sldMkLst>
      </pc:sldChg>
      <pc:sldChg chg="del">
        <pc:chgData name="Alfredo Mungari" userId="76eb065ff4567da4" providerId="LiveId" clId="{93186EBD-C495-4B77-AD67-2600BA4BADD2}" dt="2022-12-02T22:36:08.140" v="2092" actId="47"/>
        <pc:sldMkLst>
          <pc:docMk/>
          <pc:sldMk cId="2478079616" sldId="277"/>
        </pc:sldMkLst>
      </pc:sldChg>
      <pc:sldChg chg="del">
        <pc:chgData name="Alfredo Mungari" userId="76eb065ff4567da4" providerId="LiveId" clId="{93186EBD-C495-4B77-AD67-2600BA4BADD2}" dt="2022-12-02T22:36:08.140" v="2092" actId="47"/>
        <pc:sldMkLst>
          <pc:docMk/>
          <pc:sldMk cId="1640288181" sldId="278"/>
        </pc:sldMkLst>
      </pc:sldChg>
      <pc:sldChg chg="del">
        <pc:chgData name="Alfredo Mungari" userId="76eb065ff4567da4" providerId="LiveId" clId="{93186EBD-C495-4B77-AD67-2600BA4BADD2}" dt="2022-12-02T22:36:08.140" v="2092" actId="47"/>
        <pc:sldMkLst>
          <pc:docMk/>
          <pc:sldMk cId="1246021298" sldId="279"/>
        </pc:sldMkLst>
      </pc:sldChg>
      <pc:sldChg chg="del">
        <pc:chgData name="Alfredo Mungari" userId="76eb065ff4567da4" providerId="LiveId" clId="{93186EBD-C495-4B77-AD67-2600BA4BADD2}" dt="2022-12-02T22:36:08.140" v="2092" actId="47"/>
        <pc:sldMkLst>
          <pc:docMk/>
          <pc:sldMk cId="2107888131" sldId="281"/>
        </pc:sldMkLst>
      </pc:sldChg>
      <pc:sldChg chg="del">
        <pc:chgData name="Alfredo Mungari" userId="76eb065ff4567da4" providerId="LiveId" clId="{93186EBD-C495-4B77-AD67-2600BA4BADD2}" dt="2022-12-02T22:36:08.140" v="2092" actId="47"/>
        <pc:sldMkLst>
          <pc:docMk/>
          <pc:sldMk cId="3157109385" sldId="282"/>
        </pc:sldMkLst>
      </pc:sldChg>
      <pc:sldChg chg="del">
        <pc:chgData name="Alfredo Mungari" userId="76eb065ff4567da4" providerId="LiveId" clId="{93186EBD-C495-4B77-AD67-2600BA4BADD2}" dt="2022-12-02T22:36:08.140" v="2092" actId="47"/>
        <pc:sldMkLst>
          <pc:docMk/>
          <pc:sldMk cId="2517140333" sldId="283"/>
        </pc:sldMkLst>
      </pc:sldChg>
      <pc:sldChg chg="del">
        <pc:chgData name="Alfredo Mungari" userId="76eb065ff4567da4" providerId="LiveId" clId="{93186EBD-C495-4B77-AD67-2600BA4BADD2}" dt="2022-12-02T22:36:08.140" v="2092" actId="47"/>
        <pc:sldMkLst>
          <pc:docMk/>
          <pc:sldMk cId="2624021206" sldId="284"/>
        </pc:sldMkLst>
      </pc:sldChg>
      <pc:sldChg chg="del">
        <pc:chgData name="Alfredo Mungari" userId="76eb065ff4567da4" providerId="LiveId" clId="{93186EBD-C495-4B77-AD67-2600BA4BADD2}" dt="2022-12-02T22:36:08.140" v="2092" actId="47"/>
        <pc:sldMkLst>
          <pc:docMk/>
          <pc:sldMk cId="3760906987" sldId="285"/>
        </pc:sldMkLst>
      </pc:sldChg>
      <pc:sldChg chg="del">
        <pc:chgData name="Alfredo Mungari" userId="76eb065ff4567da4" providerId="LiveId" clId="{93186EBD-C495-4B77-AD67-2600BA4BADD2}" dt="2022-12-02T22:36:08.140" v="2092" actId="47"/>
        <pc:sldMkLst>
          <pc:docMk/>
          <pc:sldMk cId="4157533387" sldId="288"/>
        </pc:sldMkLst>
      </pc:sldChg>
      <pc:sldChg chg="del">
        <pc:chgData name="Alfredo Mungari" userId="76eb065ff4567da4" providerId="LiveId" clId="{93186EBD-C495-4B77-AD67-2600BA4BADD2}" dt="2022-12-02T22:36:08.140" v="2092" actId="47"/>
        <pc:sldMkLst>
          <pc:docMk/>
          <pc:sldMk cId="529279411" sldId="289"/>
        </pc:sldMkLst>
      </pc:sldChg>
      <pc:sldChg chg="del">
        <pc:chgData name="Alfredo Mungari" userId="76eb065ff4567da4" providerId="LiveId" clId="{93186EBD-C495-4B77-AD67-2600BA4BADD2}" dt="2022-12-02T22:36:08.140" v="2092" actId="47"/>
        <pc:sldMkLst>
          <pc:docMk/>
          <pc:sldMk cId="4182148033" sldId="293"/>
        </pc:sldMkLst>
      </pc:sldChg>
      <pc:sldChg chg="del">
        <pc:chgData name="Alfredo Mungari" userId="76eb065ff4567da4" providerId="LiveId" clId="{93186EBD-C495-4B77-AD67-2600BA4BADD2}" dt="2022-12-02T22:36:08.140" v="2092" actId="47"/>
        <pc:sldMkLst>
          <pc:docMk/>
          <pc:sldMk cId="32955924" sldId="294"/>
        </pc:sldMkLst>
      </pc:sldChg>
      <pc:sldChg chg="del">
        <pc:chgData name="Alfredo Mungari" userId="76eb065ff4567da4" providerId="LiveId" clId="{93186EBD-C495-4B77-AD67-2600BA4BADD2}" dt="2022-12-02T22:36:08.140" v="2092" actId="47"/>
        <pc:sldMkLst>
          <pc:docMk/>
          <pc:sldMk cId="2519727083" sldId="295"/>
        </pc:sldMkLst>
      </pc:sldChg>
      <pc:sldChg chg="modSp mod">
        <pc:chgData name="Alfredo Mungari" userId="76eb065ff4567da4" providerId="LiveId" clId="{93186EBD-C495-4B77-AD67-2600BA4BADD2}" dt="2022-12-02T22:26:25.835" v="1932" actId="20577"/>
        <pc:sldMkLst>
          <pc:docMk/>
          <pc:sldMk cId="1622586692" sldId="297"/>
        </pc:sldMkLst>
        <pc:spChg chg="mod">
          <ac:chgData name="Alfredo Mungari" userId="76eb065ff4567da4" providerId="LiveId" clId="{93186EBD-C495-4B77-AD67-2600BA4BADD2}" dt="2022-12-02T22:26:25.835" v="1932" actId="20577"/>
          <ac:spMkLst>
            <pc:docMk/>
            <pc:sldMk cId="1622586692" sldId="297"/>
            <ac:spMk id="10" creationId="{1E43C6B4-1A90-4B59-8EE1-584D566D2616}"/>
          </ac:spMkLst>
        </pc:spChg>
      </pc:sldChg>
      <pc:sldChg chg="modSp mod">
        <pc:chgData name="Alfredo Mungari" userId="76eb065ff4567da4" providerId="LiveId" clId="{93186EBD-C495-4B77-AD67-2600BA4BADD2}" dt="2022-12-02T22:30:22.432" v="1996" actId="20577"/>
        <pc:sldMkLst>
          <pc:docMk/>
          <pc:sldMk cId="3414208494" sldId="305"/>
        </pc:sldMkLst>
        <pc:spChg chg="mod">
          <ac:chgData name="Alfredo Mungari" userId="76eb065ff4567da4" providerId="LiveId" clId="{93186EBD-C495-4B77-AD67-2600BA4BADD2}" dt="2022-12-02T22:30:22.432" v="1996" actId="20577"/>
          <ac:spMkLst>
            <pc:docMk/>
            <pc:sldMk cId="3414208494" sldId="305"/>
            <ac:spMk id="10" creationId="{1E43C6B4-1A90-4B59-8EE1-584D566D2616}"/>
          </ac:spMkLst>
        </pc:spChg>
      </pc:sldChg>
      <pc:sldChg chg="modSp mod">
        <pc:chgData name="Alfredo Mungari" userId="76eb065ff4567da4" providerId="LiveId" clId="{93186EBD-C495-4B77-AD67-2600BA4BADD2}" dt="2022-12-02T17:10:15.915" v="1244" actId="20577"/>
        <pc:sldMkLst>
          <pc:docMk/>
          <pc:sldMk cId="431528153" sldId="307"/>
        </pc:sldMkLst>
        <pc:spChg chg="mod">
          <ac:chgData name="Alfredo Mungari" userId="76eb065ff4567da4" providerId="LiveId" clId="{93186EBD-C495-4B77-AD67-2600BA4BADD2}" dt="2022-12-02T16:41:50.482" v="70" actId="108"/>
          <ac:spMkLst>
            <pc:docMk/>
            <pc:sldMk cId="431528153" sldId="307"/>
            <ac:spMk id="2" creationId="{B9C60B05-4E38-481A-9880-4BC176F6FC83}"/>
          </ac:spMkLst>
        </pc:spChg>
        <pc:spChg chg="mod">
          <ac:chgData name="Alfredo Mungari" userId="76eb065ff4567da4" providerId="LiveId" clId="{93186EBD-C495-4B77-AD67-2600BA4BADD2}" dt="2022-12-02T17:10:15.915" v="1244" actId="20577"/>
          <ac:spMkLst>
            <pc:docMk/>
            <pc:sldMk cId="431528153" sldId="307"/>
            <ac:spMk id="10" creationId="{1E43C6B4-1A90-4B59-8EE1-584D566D2616}"/>
          </ac:spMkLst>
        </pc:spChg>
      </pc:sldChg>
      <pc:sldChg chg="modSp mod">
        <pc:chgData name="Alfredo Mungari" userId="76eb065ff4567da4" providerId="LiveId" clId="{93186EBD-C495-4B77-AD67-2600BA4BADD2}" dt="2022-12-02T22:35:57.142" v="2091" actId="255"/>
        <pc:sldMkLst>
          <pc:docMk/>
          <pc:sldMk cId="679757372" sldId="308"/>
        </pc:sldMkLst>
        <pc:spChg chg="mod">
          <ac:chgData name="Alfredo Mungari" userId="76eb065ff4567da4" providerId="LiveId" clId="{93186EBD-C495-4B77-AD67-2600BA4BADD2}" dt="2022-12-02T22:35:57.142" v="2091" actId="255"/>
          <ac:spMkLst>
            <pc:docMk/>
            <pc:sldMk cId="679757372" sldId="308"/>
            <ac:spMk id="25" creationId="{B993E4D5-4AD0-4740-096D-6822944C8FF6}"/>
          </ac:spMkLst>
        </pc:spChg>
      </pc:sldChg>
      <pc:sldChg chg="modSp mod">
        <pc:chgData name="Alfredo Mungari" userId="76eb065ff4567da4" providerId="LiveId" clId="{93186EBD-C495-4B77-AD67-2600BA4BADD2}" dt="2022-12-02T22:28:29.405" v="1949" actId="113"/>
        <pc:sldMkLst>
          <pc:docMk/>
          <pc:sldMk cId="2716555398" sldId="309"/>
        </pc:sldMkLst>
        <pc:spChg chg="mod">
          <ac:chgData name="Alfredo Mungari" userId="76eb065ff4567da4" providerId="LiveId" clId="{93186EBD-C495-4B77-AD67-2600BA4BADD2}" dt="2022-12-02T22:28:29.405" v="1949" actId="113"/>
          <ac:spMkLst>
            <pc:docMk/>
            <pc:sldMk cId="2716555398" sldId="309"/>
            <ac:spMk id="10" creationId="{1E43C6B4-1A90-4B59-8EE1-584D566D2616}"/>
          </ac:spMkLst>
        </pc:spChg>
      </pc:sldChg>
      <pc:sldChg chg="addSp delSp modSp del mod">
        <pc:chgData name="Alfredo Mungari" userId="76eb065ff4567da4" providerId="LiveId" clId="{93186EBD-C495-4B77-AD67-2600BA4BADD2}" dt="2022-12-02T16:58:51.536" v="919" actId="2696"/>
        <pc:sldMkLst>
          <pc:docMk/>
          <pc:sldMk cId="3627320024" sldId="312"/>
        </pc:sldMkLst>
        <pc:spChg chg="add del mod">
          <ac:chgData name="Alfredo Mungari" userId="76eb065ff4567da4" providerId="LiveId" clId="{93186EBD-C495-4B77-AD67-2600BA4BADD2}" dt="2022-12-02T16:58:28.494" v="917"/>
          <ac:spMkLst>
            <pc:docMk/>
            <pc:sldMk cId="3627320024" sldId="312"/>
            <ac:spMk id="3" creationId="{38382757-1A51-C106-77B7-751D0D57B011}"/>
          </ac:spMkLst>
        </pc:spChg>
      </pc:sldChg>
      <pc:sldChg chg="addSp delSp modSp new mod">
        <pc:chgData name="Alfredo Mungari" userId="76eb065ff4567da4" providerId="LiveId" clId="{93186EBD-C495-4B77-AD67-2600BA4BADD2}" dt="2022-12-02T22:38:51.402" v="2141"/>
        <pc:sldMkLst>
          <pc:docMk/>
          <pc:sldMk cId="3364976426" sldId="313"/>
        </pc:sldMkLst>
        <pc:spChg chg="mod">
          <ac:chgData name="Alfredo Mungari" userId="76eb065ff4567da4" providerId="LiveId" clId="{93186EBD-C495-4B77-AD67-2600BA4BADD2}" dt="2022-12-02T22:38:51.402" v="2141"/>
          <ac:spMkLst>
            <pc:docMk/>
            <pc:sldMk cId="3364976426" sldId="313"/>
            <ac:spMk id="2" creationId="{DB639D18-7A29-5231-7B85-7FC1A05E4108}"/>
          </ac:spMkLst>
        </pc:spChg>
        <pc:spChg chg="add del">
          <ac:chgData name="Alfredo Mungari" userId="76eb065ff4567da4" providerId="LiveId" clId="{93186EBD-C495-4B77-AD67-2600BA4BADD2}" dt="2022-12-02T16:53:39.366" v="844" actId="478"/>
          <ac:spMkLst>
            <pc:docMk/>
            <pc:sldMk cId="3364976426" sldId="313"/>
            <ac:spMk id="3" creationId="{D0FE565C-8BD4-9048-EA1A-E79AF013759C}"/>
          </ac:spMkLst>
        </pc:spChg>
        <pc:spChg chg="del mod">
          <ac:chgData name="Alfredo Mungari" userId="76eb065ff4567da4" providerId="LiveId" clId="{93186EBD-C495-4B77-AD67-2600BA4BADD2}" dt="2022-12-02T16:53:46.407" v="846" actId="478"/>
          <ac:spMkLst>
            <pc:docMk/>
            <pc:sldMk cId="3364976426" sldId="313"/>
            <ac:spMk id="4" creationId="{5E0B79A7-3C2E-320C-7867-0C87B5B58AE0}"/>
          </ac:spMkLst>
        </pc:spChg>
        <pc:picChg chg="add mod">
          <ac:chgData name="Alfredo Mungari" userId="76eb065ff4567da4" providerId="LiveId" clId="{93186EBD-C495-4B77-AD67-2600BA4BADD2}" dt="2022-12-02T16:54:06.338" v="851" actId="14100"/>
          <ac:picMkLst>
            <pc:docMk/>
            <pc:sldMk cId="3364976426" sldId="313"/>
            <ac:picMk id="7" creationId="{E5D12BC8-7236-96C6-EC99-37BB8DFF9164}"/>
          </ac:picMkLst>
        </pc:picChg>
      </pc:sldChg>
      <pc:sldChg chg="addSp delSp modSp new mod">
        <pc:chgData name="Alfredo Mungari" userId="76eb065ff4567da4" providerId="LiveId" clId="{93186EBD-C495-4B77-AD67-2600BA4BADD2}" dt="2022-12-02T22:38:56.669" v="2142"/>
        <pc:sldMkLst>
          <pc:docMk/>
          <pc:sldMk cId="2634801610" sldId="314"/>
        </pc:sldMkLst>
        <pc:spChg chg="mod">
          <ac:chgData name="Alfredo Mungari" userId="76eb065ff4567da4" providerId="LiveId" clId="{93186EBD-C495-4B77-AD67-2600BA4BADD2}" dt="2022-12-02T22:38:56.669" v="2142"/>
          <ac:spMkLst>
            <pc:docMk/>
            <pc:sldMk cId="2634801610" sldId="314"/>
            <ac:spMk id="2" creationId="{D040AA49-E06A-46D5-AA00-31D023350DBB}"/>
          </ac:spMkLst>
        </pc:spChg>
        <pc:spChg chg="del">
          <ac:chgData name="Alfredo Mungari" userId="76eb065ff4567da4" providerId="LiveId" clId="{93186EBD-C495-4B77-AD67-2600BA4BADD2}" dt="2022-12-02T16:54:21.308" v="853" actId="478"/>
          <ac:spMkLst>
            <pc:docMk/>
            <pc:sldMk cId="2634801610" sldId="314"/>
            <ac:spMk id="3" creationId="{BB26EF99-C89B-1EBD-9128-33F15A84E07B}"/>
          </ac:spMkLst>
        </pc:spChg>
        <pc:spChg chg="del">
          <ac:chgData name="Alfredo Mungari" userId="76eb065ff4567da4" providerId="LiveId" clId="{93186EBD-C495-4B77-AD67-2600BA4BADD2}" dt="2022-12-02T16:54:23.630" v="854" actId="478"/>
          <ac:spMkLst>
            <pc:docMk/>
            <pc:sldMk cId="2634801610" sldId="314"/>
            <ac:spMk id="4" creationId="{0A8E2C49-2008-E7CF-2C91-FA61094D93E0}"/>
          </ac:spMkLst>
        </pc:spChg>
        <pc:picChg chg="del">
          <ac:chgData name="Alfredo Mungari" userId="76eb065ff4567da4" providerId="LiveId" clId="{93186EBD-C495-4B77-AD67-2600BA4BADD2}" dt="2022-12-02T22:37:18.820" v="2095"/>
          <ac:picMkLst>
            <pc:docMk/>
            <pc:sldMk cId="2634801610" sldId="314"/>
            <ac:picMk id="3" creationId="{7D8436A8-3479-8394-1AE9-94A7B43C2263}"/>
          </ac:picMkLst>
        </pc:picChg>
        <pc:picChg chg="add mod">
          <ac:chgData name="Alfredo Mungari" userId="76eb065ff4567da4" providerId="LiveId" clId="{93186EBD-C495-4B77-AD67-2600BA4BADD2}" dt="2022-12-02T16:55:19.550" v="911" actId="1076"/>
          <ac:picMkLst>
            <pc:docMk/>
            <pc:sldMk cId="2634801610" sldId="314"/>
            <ac:picMk id="7" creationId="{48F27B3E-FA18-9DC7-B1CE-8D8EC721EF53}"/>
          </ac:picMkLst>
        </pc:picChg>
      </pc:sldChg>
      <pc:sldChg chg="addSp delSp modSp add mod">
        <pc:chgData name="Alfredo Mungari" userId="76eb065ff4567da4" providerId="LiveId" clId="{93186EBD-C495-4B77-AD67-2600BA4BADD2}" dt="2022-12-02T22:34:17.983" v="2029" actId="20577"/>
        <pc:sldMkLst>
          <pc:docMk/>
          <pc:sldMk cId="1346312553" sldId="315"/>
        </pc:sldMkLst>
        <pc:spChg chg="mod">
          <ac:chgData name="Alfredo Mungari" userId="76eb065ff4567da4" providerId="LiveId" clId="{93186EBD-C495-4B77-AD67-2600BA4BADD2}" dt="2022-12-02T16:58:54.732" v="920"/>
          <ac:spMkLst>
            <pc:docMk/>
            <pc:sldMk cId="1346312553" sldId="315"/>
            <ac:spMk id="2" creationId="{B9C60B05-4E38-481A-9880-4BC176F6FC83}"/>
          </ac:spMkLst>
        </pc:spChg>
        <pc:spChg chg="add del">
          <ac:chgData name="Alfredo Mungari" userId="76eb065ff4567da4" providerId="LiveId" clId="{93186EBD-C495-4B77-AD67-2600BA4BADD2}" dt="2022-12-02T17:00:08.244" v="923" actId="22"/>
          <ac:spMkLst>
            <pc:docMk/>
            <pc:sldMk cId="1346312553" sldId="315"/>
            <ac:spMk id="4" creationId="{61FEC00B-C2E8-198A-54D2-F742FD0390B8}"/>
          </ac:spMkLst>
        </pc:spChg>
        <pc:spChg chg="mod">
          <ac:chgData name="Alfredo Mungari" userId="76eb065ff4567da4" providerId="LiveId" clId="{93186EBD-C495-4B77-AD67-2600BA4BADD2}" dt="2022-12-02T22:34:17.983" v="2029" actId="20577"/>
          <ac:spMkLst>
            <pc:docMk/>
            <pc:sldMk cId="1346312553" sldId="315"/>
            <ac:spMk id="10" creationId="{1E43C6B4-1A90-4B59-8EE1-584D566D2616}"/>
          </ac:spMkLst>
        </pc:spChg>
        <pc:picChg chg="add mod">
          <ac:chgData name="Alfredo Mungari" userId="76eb065ff4567da4" providerId="LiveId" clId="{93186EBD-C495-4B77-AD67-2600BA4BADD2}" dt="2022-12-02T22:32:12.821" v="2002" actId="1076"/>
          <ac:picMkLst>
            <pc:docMk/>
            <pc:sldMk cId="1346312553" sldId="315"/>
            <ac:picMk id="4" creationId="{EE04E30D-8695-FFB8-1BE3-ED514150F660}"/>
          </ac:picMkLst>
        </pc:picChg>
      </pc:sldChg>
      <pc:sldChg chg="addSp delSp modSp add mod">
        <pc:chgData name="Alfredo Mungari" userId="76eb065ff4567da4" providerId="LiveId" clId="{93186EBD-C495-4B77-AD67-2600BA4BADD2}" dt="2022-12-02T22:29:41.870" v="1992" actId="20577"/>
        <pc:sldMkLst>
          <pc:docMk/>
          <pc:sldMk cId="591565257" sldId="316"/>
        </pc:sldMkLst>
        <pc:spChg chg="mod">
          <ac:chgData name="Alfredo Mungari" userId="76eb065ff4567da4" providerId="LiveId" clId="{93186EBD-C495-4B77-AD67-2600BA4BADD2}" dt="2022-12-02T22:29:41.870" v="1992" actId="20577"/>
          <ac:spMkLst>
            <pc:docMk/>
            <pc:sldMk cId="591565257" sldId="316"/>
            <ac:spMk id="2" creationId="{B9C60B05-4E38-481A-9880-4BC176F6FC83}"/>
          </ac:spMkLst>
        </pc:spChg>
        <pc:spChg chg="del mod">
          <ac:chgData name="Alfredo Mungari" userId="76eb065ff4567da4" providerId="LiveId" clId="{93186EBD-C495-4B77-AD67-2600BA4BADD2}" dt="2022-12-02T21:50:02.562" v="1728" actId="478"/>
          <ac:spMkLst>
            <pc:docMk/>
            <pc:sldMk cId="591565257" sldId="316"/>
            <ac:spMk id="10" creationId="{1E43C6B4-1A90-4B59-8EE1-584D566D2616}"/>
          </ac:spMkLst>
        </pc:spChg>
        <pc:picChg chg="del">
          <ac:chgData name="Alfredo Mungari" userId="76eb065ff4567da4" providerId="LiveId" clId="{93186EBD-C495-4B77-AD67-2600BA4BADD2}" dt="2022-12-02T21:50:04.594" v="1729" actId="478"/>
          <ac:picMkLst>
            <pc:docMk/>
            <pc:sldMk cId="591565257" sldId="316"/>
            <ac:picMk id="3" creationId="{359DFB43-92D1-E3D4-6A55-B9811858B487}"/>
          </ac:picMkLst>
        </pc:picChg>
        <pc:picChg chg="add del mod">
          <ac:chgData name="Alfredo Mungari" userId="76eb065ff4567da4" providerId="LiveId" clId="{93186EBD-C495-4B77-AD67-2600BA4BADD2}" dt="2022-12-02T21:50:44.496" v="1732" actId="478"/>
          <ac:picMkLst>
            <pc:docMk/>
            <pc:sldMk cId="591565257" sldId="316"/>
            <ac:picMk id="6" creationId="{2C2734E0-20A3-8939-B93D-9B0BA8804C0A}"/>
          </ac:picMkLst>
        </pc:picChg>
        <pc:picChg chg="add del mod">
          <ac:chgData name="Alfredo Mungari" userId="76eb065ff4567da4" providerId="LiveId" clId="{93186EBD-C495-4B77-AD67-2600BA4BADD2}" dt="2022-12-02T21:56:05.235" v="1735" actId="478"/>
          <ac:picMkLst>
            <pc:docMk/>
            <pc:sldMk cId="591565257" sldId="316"/>
            <ac:picMk id="8" creationId="{BCE4CCEA-2905-DF13-050C-109073D496F7}"/>
          </ac:picMkLst>
        </pc:picChg>
        <pc:picChg chg="add del mod">
          <ac:chgData name="Alfredo Mungari" userId="76eb065ff4567da4" providerId="LiveId" clId="{93186EBD-C495-4B77-AD67-2600BA4BADD2}" dt="2022-12-02T21:56:29.092" v="1739" actId="478"/>
          <ac:picMkLst>
            <pc:docMk/>
            <pc:sldMk cId="591565257" sldId="316"/>
            <ac:picMk id="11" creationId="{30CB0687-3D7E-12A7-37C0-466670F8CF4B}"/>
          </ac:picMkLst>
        </pc:picChg>
        <pc:picChg chg="add del mod">
          <ac:chgData name="Alfredo Mungari" userId="76eb065ff4567da4" providerId="LiveId" clId="{93186EBD-C495-4B77-AD67-2600BA4BADD2}" dt="2022-12-02T22:23:28.384" v="1756" actId="14100"/>
          <ac:picMkLst>
            <pc:docMk/>
            <pc:sldMk cId="591565257" sldId="316"/>
            <ac:picMk id="14" creationId="{C5B23B46-4921-252B-BBD1-B9D55E837D62}"/>
          </ac:picMkLst>
        </pc:picChg>
        <pc:picChg chg="add del mod">
          <ac:chgData name="Alfredo Mungari" userId="76eb065ff4567da4" providerId="LiveId" clId="{93186EBD-C495-4B77-AD67-2600BA4BADD2}" dt="2022-12-02T22:23:26.946" v="1753" actId="931"/>
          <ac:picMkLst>
            <pc:docMk/>
            <pc:sldMk cId="591565257" sldId="316"/>
            <ac:picMk id="16" creationId="{C08FE509-4015-EA79-98D9-AB85CAC4D7B7}"/>
          </ac:picMkLst>
        </pc:picChg>
      </pc:sldChg>
      <pc:sldChg chg="new del">
        <pc:chgData name="Alfredo Mungari" userId="76eb065ff4567da4" providerId="LiveId" clId="{93186EBD-C495-4B77-AD67-2600BA4BADD2}" dt="2022-12-02T21:49:29.717" v="1700" actId="47"/>
        <pc:sldMkLst>
          <pc:docMk/>
          <pc:sldMk cId="3685237065" sldId="316"/>
        </pc:sldMkLst>
      </pc:sldChg>
      <pc:sldChg chg="addSp modSp mod">
        <pc:chgData name="Alfredo Mungari" userId="76eb065ff4567da4" providerId="LiveId" clId="{93186EBD-C495-4B77-AD67-2600BA4BADD2}" dt="2022-12-02T22:44:37.445" v="2186" actId="14100"/>
        <pc:sldMkLst>
          <pc:docMk/>
          <pc:sldMk cId="2100185288" sldId="317"/>
        </pc:sldMkLst>
        <pc:spChg chg="mod">
          <ac:chgData name="Alfredo Mungari" userId="76eb065ff4567da4" providerId="LiveId" clId="{93186EBD-C495-4B77-AD67-2600BA4BADD2}" dt="2022-12-02T22:37:47.782" v="2139" actId="20577"/>
          <ac:spMkLst>
            <pc:docMk/>
            <pc:sldMk cId="2100185288" sldId="317"/>
            <ac:spMk id="2" creationId="{B9C60B05-4E38-481A-9880-4BC176F6FC83}"/>
          </ac:spMkLst>
        </pc:spChg>
        <pc:spChg chg="mod">
          <ac:chgData name="Alfredo Mungari" userId="76eb065ff4567da4" providerId="LiveId" clId="{93186EBD-C495-4B77-AD67-2600BA4BADD2}" dt="2022-12-02T22:41:08.690" v="2147"/>
          <ac:spMkLst>
            <pc:docMk/>
            <pc:sldMk cId="2100185288" sldId="317"/>
            <ac:spMk id="10" creationId="{1E43C6B4-1A90-4B59-8EE1-584D566D2616}"/>
          </ac:spMkLst>
        </pc:spChg>
        <pc:picChg chg="add mod">
          <ac:chgData name="Alfredo Mungari" userId="76eb065ff4567da4" providerId="LiveId" clId="{93186EBD-C495-4B77-AD67-2600BA4BADD2}" dt="2022-12-02T22:44:37.445" v="2186" actId="14100"/>
          <ac:picMkLst>
            <pc:docMk/>
            <pc:sldMk cId="2100185288" sldId="317"/>
            <ac:picMk id="4" creationId="{57058DEA-ED9E-523F-7DD9-820D3C321386}"/>
          </ac:picMkLst>
        </pc:picChg>
        <pc:picChg chg="add mod">
          <ac:chgData name="Alfredo Mungari" userId="76eb065ff4567da4" providerId="LiveId" clId="{93186EBD-C495-4B77-AD67-2600BA4BADD2}" dt="2022-12-02T22:44:33.065" v="2185" actId="14100"/>
          <ac:picMkLst>
            <pc:docMk/>
            <pc:sldMk cId="2100185288" sldId="317"/>
            <ac:picMk id="7" creationId="{CD51B7DD-E752-248B-F0C8-D75287464790}"/>
          </ac:picMkLst>
        </pc:picChg>
        <pc:picChg chg="add mod">
          <ac:chgData name="Alfredo Mungari" userId="76eb065ff4567da4" providerId="LiveId" clId="{93186EBD-C495-4B77-AD67-2600BA4BADD2}" dt="2022-12-02T22:44:27.970" v="2184" actId="14100"/>
          <ac:picMkLst>
            <pc:docMk/>
            <pc:sldMk cId="2100185288" sldId="317"/>
            <ac:picMk id="9" creationId="{D87F7DA5-02F1-7371-F362-A9649A4867FC}"/>
          </ac:picMkLst>
        </pc:picChg>
      </pc:sldChg>
    </pc:docChg>
  </pc:docChgLst>
  <pc:docChgLst>
    <pc:chgData name="Alfredo Mungari" userId="76eb065ff4567da4" providerId="LiveId" clId="{0140F8AE-2EB1-4D1F-A2C4-0C3B26BBE9D8}"/>
    <pc:docChg chg="undo custSel addSld delSld modSld">
      <pc:chgData name="Alfredo Mungari" userId="76eb065ff4567da4" providerId="LiveId" clId="{0140F8AE-2EB1-4D1F-A2C4-0C3B26BBE9D8}" dt="2022-12-04T18:11:30.060" v="3494" actId="1076"/>
      <pc:docMkLst>
        <pc:docMk/>
      </pc:docMkLst>
      <pc:sldChg chg="modNotesTx">
        <pc:chgData name="Alfredo Mungari" userId="76eb065ff4567da4" providerId="LiveId" clId="{0140F8AE-2EB1-4D1F-A2C4-0C3B26BBE9D8}" dt="2022-12-04T15:38:23.593" v="1663" actId="20577"/>
        <pc:sldMkLst>
          <pc:docMk/>
          <pc:sldMk cId="2775535166" sldId="275"/>
        </pc:sldMkLst>
      </pc:sldChg>
      <pc:sldChg chg="modNotesTx">
        <pc:chgData name="Alfredo Mungari" userId="76eb065ff4567da4" providerId="LiveId" clId="{0140F8AE-2EB1-4D1F-A2C4-0C3B26BBE9D8}" dt="2022-12-04T15:35:55.857" v="1522" actId="20577"/>
        <pc:sldMkLst>
          <pc:docMk/>
          <pc:sldMk cId="3898447929" sldId="292"/>
        </pc:sldMkLst>
      </pc:sldChg>
      <pc:sldChg chg="modNotesTx">
        <pc:chgData name="Alfredo Mungari" userId="76eb065ff4567da4" providerId="LiveId" clId="{0140F8AE-2EB1-4D1F-A2C4-0C3B26BBE9D8}" dt="2022-12-04T15:59:19.703" v="2306" actId="20577"/>
        <pc:sldMkLst>
          <pc:docMk/>
          <pc:sldMk cId="1622586692" sldId="297"/>
        </pc:sldMkLst>
      </pc:sldChg>
      <pc:sldChg chg="addSp delSp modSp mod modNotesTx">
        <pc:chgData name="Alfredo Mungari" userId="76eb065ff4567da4" providerId="LiveId" clId="{0140F8AE-2EB1-4D1F-A2C4-0C3B26BBE9D8}" dt="2022-12-04T17:16:34.868" v="3474" actId="20577"/>
        <pc:sldMkLst>
          <pc:docMk/>
          <pc:sldMk cId="2572279992" sldId="298"/>
        </pc:sldMkLst>
        <pc:spChg chg="mod">
          <ac:chgData name="Alfredo Mungari" userId="76eb065ff4567da4" providerId="LiveId" clId="{0140F8AE-2EB1-4D1F-A2C4-0C3B26BBE9D8}" dt="2022-12-04T17:13:30.182" v="3303" actId="20577"/>
          <ac:spMkLst>
            <pc:docMk/>
            <pc:sldMk cId="2572279992" sldId="298"/>
            <ac:spMk id="10" creationId="{1E43C6B4-1A90-4B59-8EE1-584D566D2616}"/>
          </ac:spMkLst>
        </pc:spChg>
        <pc:picChg chg="add mod">
          <ac:chgData name="Alfredo Mungari" userId="76eb065ff4567da4" providerId="LiveId" clId="{0140F8AE-2EB1-4D1F-A2C4-0C3B26BBE9D8}" dt="2022-12-04T17:15:04.013" v="3313" actId="1076"/>
          <ac:picMkLst>
            <pc:docMk/>
            <pc:sldMk cId="2572279992" sldId="298"/>
            <ac:picMk id="4" creationId="{8C8C6A61-1190-0475-C82C-3DB24ADB82C6}"/>
          </ac:picMkLst>
        </pc:picChg>
        <pc:picChg chg="del">
          <ac:chgData name="Alfredo Mungari" userId="76eb065ff4567da4" providerId="LiveId" clId="{0140F8AE-2EB1-4D1F-A2C4-0C3B26BBE9D8}" dt="2022-12-04T17:14:12.102" v="3304" actId="478"/>
          <ac:picMkLst>
            <pc:docMk/>
            <pc:sldMk cId="2572279992" sldId="298"/>
            <ac:picMk id="7" creationId="{383E5C56-BF39-733E-7F3A-BA416532F7AD}"/>
          </ac:picMkLst>
        </pc:picChg>
      </pc:sldChg>
      <pc:sldChg chg="modSp mod modNotesTx">
        <pc:chgData name="Alfredo Mungari" userId="76eb065ff4567da4" providerId="LiveId" clId="{0140F8AE-2EB1-4D1F-A2C4-0C3B26BBE9D8}" dt="2022-12-04T16:47:23.521" v="3229" actId="20577"/>
        <pc:sldMkLst>
          <pc:docMk/>
          <pc:sldMk cId="3414208494" sldId="305"/>
        </pc:sldMkLst>
        <pc:spChg chg="mod">
          <ac:chgData name="Alfredo Mungari" userId="76eb065ff4567da4" providerId="LiveId" clId="{0140F8AE-2EB1-4D1F-A2C4-0C3B26BBE9D8}" dt="2022-12-04T15:10:16.204" v="18" actId="113"/>
          <ac:spMkLst>
            <pc:docMk/>
            <pc:sldMk cId="3414208494" sldId="305"/>
            <ac:spMk id="10" creationId="{1E43C6B4-1A90-4B59-8EE1-584D566D2616}"/>
          </ac:spMkLst>
        </pc:spChg>
      </pc:sldChg>
      <pc:sldChg chg="addSp modSp mod">
        <pc:chgData name="Alfredo Mungari" userId="76eb065ff4567da4" providerId="LiveId" clId="{0140F8AE-2EB1-4D1F-A2C4-0C3B26BBE9D8}" dt="2022-12-04T17:20:08.243" v="3483" actId="1076"/>
        <pc:sldMkLst>
          <pc:docMk/>
          <pc:sldMk cId="2716555398" sldId="309"/>
        </pc:sldMkLst>
        <pc:spChg chg="mod">
          <ac:chgData name="Alfredo Mungari" userId="76eb065ff4567da4" providerId="LiveId" clId="{0140F8AE-2EB1-4D1F-A2C4-0C3B26BBE9D8}" dt="2022-12-04T17:20:02.120" v="3481" actId="14100"/>
          <ac:spMkLst>
            <pc:docMk/>
            <pc:sldMk cId="2716555398" sldId="309"/>
            <ac:spMk id="10" creationId="{1E43C6B4-1A90-4B59-8EE1-584D566D2616}"/>
          </ac:spMkLst>
        </pc:spChg>
        <pc:picChg chg="add mod">
          <ac:chgData name="Alfredo Mungari" userId="76eb065ff4567da4" providerId="LiveId" clId="{0140F8AE-2EB1-4D1F-A2C4-0C3B26BBE9D8}" dt="2022-12-04T17:20:08.243" v="3483" actId="1076"/>
          <ac:picMkLst>
            <pc:docMk/>
            <pc:sldMk cId="2716555398" sldId="309"/>
            <ac:picMk id="3" creationId="{F654A7C9-2399-7BDB-CF62-8863A3C1DD9D}"/>
          </ac:picMkLst>
        </pc:picChg>
      </pc:sldChg>
      <pc:sldChg chg="modSp mod modNotesTx">
        <pc:chgData name="Alfredo Mungari" userId="76eb065ff4567da4" providerId="LiveId" clId="{0140F8AE-2EB1-4D1F-A2C4-0C3B26BBE9D8}" dt="2022-12-04T16:30:57.306" v="3019" actId="20577"/>
        <pc:sldMkLst>
          <pc:docMk/>
          <pc:sldMk cId="3209944306" sldId="310"/>
        </pc:sldMkLst>
        <pc:spChg chg="mod">
          <ac:chgData name="Alfredo Mungari" userId="76eb065ff4567da4" providerId="LiveId" clId="{0140F8AE-2EB1-4D1F-A2C4-0C3B26BBE9D8}" dt="2022-12-04T16:30:57.306" v="3019" actId="20577"/>
          <ac:spMkLst>
            <pc:docMk/>
            <pc:sldMk cId="3209944306" sldId="310"/>
            <ac:spMk id="10" creationId="{1E43C6B4-1A90-4B59-8EE1-584D566D2616}"/>
          </ac:spMkLst>
        </pc:spChg>
      </pc:sldChg>
      <pc:sldChg chg="addSp delSp modSp mod modNotesTx">
        <pc:chgData name="Alfredo Mungari" userId="76eb065ff4567da4" providerId="LiveId" clId="{0140F8AE-2EB1-4D1F-A2C4-0C3B26BBE9D8}" dt="2022-12-04T16:02:05.383" v="2310" actId="21"/>
        <pc:sldMkLst>
          <pc:docMk/>
          <pc:sldMk cId="3659573654" sldId="311"/>
        </pc:sldMkLst>
        <pc:spChg chg="add del mod">
          <ac:chgData name="Alfredo Mungari" userId="76eb065ff4567da4" providerId="LiveId" clId="{0140F8AE-2EB1-4D1F-A2C4-0C3B26BBE9D8}" dt="2022-12-04T15:43:16.057" v="1673"/>
          <ac:spMkLst>
            <pc:docMk/>
            <pc:sldMk cId="3659573654" sldId="311"/>
            <ac:spMk id="4" creationId="{ABFB2305-C458-4C2E-F327-4262B05B1CF9}"/>
          </ac:spMkLst>
        </pc:spChg>
        <pc:spChg chg="add del mod">
          <ac:chgData name="Alfredo Mungari" userId="76eb065ff4567da4" providerId="LiveId" clId="{0140F8AE-2EB1-4D1F-A2C4-0C3B26BBE9D8}" dt="2022-12-04T15:44:15.279" v="1681"/>
          <ac:spMkLst>
            <pc:docMk/>
            <pc:sldMk cId="3659573654" sldId="311"/>
            <ac:spMk id="6" creationId="{1ABBF3BD-D87B-5E9C-4468-09148EC8896B}"/>
          </ac:spMkLst>
        </pc:spChg>
        <pc:spChg chg="add mod">
          <ac:chgData name="Alfredo Mungari" userId="76eb065ff4567da4" providerId="LiveId" clId="{0140F8AE-2EB1-4D1F-A2C4-0C3B26BBE9D8}" dt="2022-12-04T15:46:20.920" v="1696" actId="2"/>
          <ac:spMkLst>
            <pc:docMk/>
            <pc:sldMk cId="3659573654" sldId="311"/>
            <ac:spMk id="7" creationId="{7E35D790-42A3-21EE-58A0-0AAE6B28E072}"/>
          </ac:spMkLst>
        </pc:spChg>
        <pc:spChg chg="add del mod">
          <ac:chgData name="Alfredo Mungari" userId="76eb065ff4567da4" providerId="LiveId" clId="{0140F8AE-2EB1-4D1F-A2C4-0C3B26BBE9D8}" dt="2022-12-04T16:02:05.383" v="2310" actId="21"/>
          <ac:spMkLst>
            <pc:docMk/>
            <pc:sldMk cId="3659573654" sldId="311"/>
            <ac:spMk id="10" creationId="{1E43C6B4-1A90-4B59-8EE1-584D566D2616}"/>
          </ac:spMkLst>
        </pc:spChg>
      </pc:sldChg>
      <pc:sldChg chg="modNotesTx">
        <pc:chgData name="Alfredo Mungari" userId="76eb065ff4567da4" providerId="LiveId" clId="{0140F8AE-2EB1-4D1F-A2C4-0C3B26BBE9D8}" dt="2022-12-04T17:18:07.412" v="3477" actId="20577"/>
        <pc:sldMkLst>
          <pc:docMk/>
          <pc:sldMk cId="3364976426" sldId="313"/>
        </pc:sldMkLst>
      </pc:sldChg>
      <pc:sldChg chg="modSp modNotesTx">
        <pc:chgData name="Alfredo Mungari" userId="76eb065ff4567da4" providerId="LiveId" clId="{0140F8AE-2EB1-4D1F-A2C4-0C3B26BBE9D8}" dt="2022-12-04T17:18:22.420" v="3478"/>
        <pc:sldMkLst>
          <pc:docMk/>
          <pc:sldMk cId="2634801610" sldId="314"/>
        </pc:sldMkLst>
        <pc:picChg chg="mod">
          <ac:chgData name="Alfredo Mungari" userId="76eb065ff4567da4" providerId="LiveId" clId="{0140F8AE-2EB1-4D1F-A2C4-0C3B26BBE9D8}" dt="2022-12-03T20:33:18.959" v="3"/>
          <ac:picMkLst>
            <pc:docMk/>
            <pc:sldMk cId="2634801610" sldId="314"/>
            <ac:picMk id="7" creationId="{48F27B3E-FA18-9DC7-B1CE-8D8EC721EF53}"/>
          </ac:picMkLst>
        </pc:picChg>
      </pc:sldChg>
      <pc:sldChg chg="addSp delSp modSp mod">
        <pc:chgData name="Alfredo Mungari" userId="76eb065ff4567da4" providerId="LiveId" clId="{0140F8AE-2EB1-4D1F-A2C4-0C3B26BBE9D8}" dt="2022-12-04T18:11:30.060" v="3494" actId="1076"/>
        <pc:sldMkLst>
          <pc:docMk/>
          <pc:sldMk cId="1346312553" sldId="315"/>
        </pc:sldMkLst>
        <pc:spChg chg="mod">
          <ac:chgData name="Alfredo Mungari" userId="76eb065ff4567da4" providerId="LiveId" clId="{0140F8AE-2EB1-4D1F-A2C4-0C3B26BBE9D8}" dt="2022-12-04T15:46:20.707" v="1695" actId="2"/>
          <ac:spMkLst>
            <pc:docMk/>
            <pc:sldMk cId="1346312553" sldId="315"/>
            <ac:spMk id="10" creationId="{1E43C6B4-1A90-4B59-8EE1-584D566D2616}"/>
          </ac:spMkLst>
        </pc:spChg>
        <pc:picChg chg="add mod">
          <ac:chgData name="Alfredo Mungari" userId="76eb065ff4567da4" providerId="LiveId" clId="{0140F8AE-2EB1-4D1F-A2C4-0C3B26BBE9D8}" dt="2022-12-04T18:11:30.060" v="3494" actId="1076"/>
          <ac:picMkLst>
            <pc:docMk/>
            <pc:sldMk cId="1346312553" sldId="315"/>
            <ac:picMk id="4" creationId="{C653212B-89EF-EE54-BAB4-63455ED17365}"/>
          </ac:picMkLst>
        </pc:picChg>
        <pc:picChg chg="del">
          <ac:chgData name="Alfredo Mungari" userId="76eb065ff4567da4" providerId="LiveId" clId="{0140F8AE-2EB1-4D1F-A2C4-0C3B26BBE9D8}" dt="2022-12-04T17:19:51.228" v="3479" actId="21"/>
          <ac:picMkLst>
            <pc:docMk/>
            <pc:sldMk cId="1346312553" sldId="315"/>
            <ac:picMk id="4" creationId="{EE04E30D-8695-FFB8-1BE3-ED514150F660}"/>
          </ac:picMkLst>
        </pc:picChg>
      </pc:sldChg>
      <pc:sldChg chg="addSp delSp modSp mod modNotesTx">
        <pc:chgData name="Alfredo Mungari" userId="76eb065ff4567da4" providerId="LiveId" clId="{0140F8AE-2EB1-4D1F-A2C4-0C3B26BBE9D8}" dt="2022-12-04T16:44:08.863" v="3100"/>
        <pc:sldMkLst>
          <pc:docMk/>
          <pc:sldMk cId="591565257" sldId="316"/>
        </pc:sldMkLst>
        <pc:spChg chg="mod">
          <ac:chgData name="Alfredo Mungari" userId="76eb065ff4567da4" providerId="LiveId" clId="{0140F8AE-2EB1-4D1F-A2C4-0C3B26BBE9D8}" dt="2022-12-04T15:09:39.869" v="17" actId="20577"/>
          <ac:spMkLst>
            <pc:docMk/>
            <pc:sldMk cId="591565257" sldId="316"/>
            <ac:spMk id="2" creationId="{B9C60B05-4E38-481A-9880-4BC176F6FC83}"/>
          </ac:spMkLst>
        </pc:spChg>
        <pc:picChg chg="add mod">
          <ac:chgData name="Alfredo Mungari" userId="76eb065ff4567da4" providerId="LiveId" clId="{0140F8AE-2EB1-4D1F-A2C4-0C3B26BBE9D8}" dt="2022-12-04T16:44:08.863" v="3100"/>
          <ac:picMkLst>
            <pc:docMk/>
            <pc:sldMk cId="591565257" sldId="316"/>
            <ac:picMk id="4" creationId="{29A68F1E-DB39-17FF-F47A-9F8B6E4BA3D2}"/>
          </ac:picMkLst>
        </pc:picChg>
        <pc:picChg chg="del mod">
          <ac:chgData name="Alfredo Mungari" userId="76eb065ff4567da4" providerId="LiveId" clId="{0140F8AE-2EB1-4D1F-A2C4-0C3B26BBE9D8}" dt="2022-12-04T16:43:34.331" v="3095" actId="478"/>
          <ac:picMkLst>
            <pc:docMk/>
            <pc:sldMk cId="591565257" sldId="316"/>
            <ac:picMk id="14" creationId="{C5B23B46-4921-252B-BBD1-B9D55E837D62}"/>
          </ac:picMkLst>
        </pc:picChg>
      </pc:sldChg>
      <pc:sldChg chg="modSp mod">
        <pc:chgData name="Alfredo Mungari" userId="76eb065ff4567da4" providerId="LiveId" clId="{0140F8AE-2EB1-4D1F-A2C4-0C3B26BBE9D8}" dt="2022-12-04T15:13:05.636" v="28" actId="14100"/>
        <pc:sldMkLst>
          <pc:docMk/>
          <pc:sldMk cId="2100185288" sldId="317"/>
        </pc:sldMkLst>
        <pc:spChg chg="mod">
          <ac:chgData name="Alfredo Mungari" userId="76eb065ff4567da4" providerId="LiveId" clId="{0140F8AE-2EB1-4D1F-A2C4-0C3B26BBE9D8}" dt="2022-12-04T15:13:05.636" v="28" actId="14100"/>
          <ac:spMkLst>
            <pc:docMk/>
            <pc:sldMk cId="2100185288" sldId="317"/>
            <ac:spMk id="10" creationId="{1E43C6B4-1A90-4B59-8EE1-584D566D2616}"/>
          </ac:spMkLst>
        </pc:spChg>
      </pc:sldChg>
      <pc:sldChg chg="new del">
        <pc:chgData name="Alfredo Mungari" userId="76eb065ff4567da4" providerId="LiveId" clId="{0140F8AE-2EB1-4D1F-A2C4-0C3B26BBE9D8}" dt="2022-12-04T16:25:54.783" v="2988" actId="680"/>
        <pc:sldMkLst>
          <pc:docMk/>
          <pc:sldMk cId="1511335972" sldId="318"/>
        </pc:sldMkLst>
      </pc:sldChg>
    </pc:docChg>
  </pc:docChgLst>
  <pc:docChgLst>
    <pc:chgData name="Alfredo Mungari" userId="76eb065ff4567da4" providerId="LiveId" clId="{6ECF5C04-1C1E-4F0C-AE90-0A8081C207BE}"/>
    <pc:docChg chg="undo custSel addSld delSld modSld sldOrd">
      <pc:chgData name="Alfredo Mungari" userId="76eb065ff4567da4" providerId="LiveId" clId="{6ECF5C04-1C1E-4F0C-AE90-0A8081C207BE}" dt="2022-12-04T23:12:23.738" v="1355"/>
      <pc:docMkLst>
        <pc:docMk/>
      </pc:docMkLst>
      <pc:sldChg chg="ord">
        <pc:chgData name="Alfredo Mungari" userId="76eb065ff4567da4" providerId="LiveId" clId="{6ECF5C04-1C1E-4F0C-AE90-0A8081C207BE}" dt="2022-12-04T20:07:24.178" v="76"/>
        <pc:sldMkLst>
          <pc:docMk/>
          <pc:sldMk cId="1622586692" sldId="297"/>
        </pc:sldMkLst>
      </pc:sldChg>
      <pc:sldChg chg="ord">
        <pc:chgData name="Alfredo Mungari" userId="76eb065ff4567da4" providerId="LiveId" clId="{6ECF5C04-1C1E-4F0C-AE90-0A8081C207BE}" dt="2022-12-04T21:13:19.458" v="404"/>
        <pc:sldMkLst>
          <pc:docMk/>
          <pc:sldMk cId="2572279992" sldId="298"/>
        </pc:sldMkLst>
      </pc:sldChg>
      <pc:sldChg chg="ord">
        <pc:chgData name="Alfredo Mungari" userId="76eb065ff4567da4" providerId="LiveId" clId="{6ECF5C04-1C1E-4F0C-AE90-0A8081C207BE}" dt="2022-12-04T20:58:37.916" v="335"/>
        <pc:sldMkLst>
          <pc:docMk/>
          <pc:sldMk cId="3414208494" sldId="305"/>
        </pc:sldMkLst>
      </pc:sldChg>
      <pc:sldChg chg="addSp delSp modSp mod">
        <pc:chgData name="Alfredo Mungari" userId="76eb065ff4567da4" providerId="LiveId" clId="{6ECF5C04-1C1E-4F0C-AE90-0A8081C207BE}" dt="2022-12-04T21:41:13.130" v="703"/>
        <pc:sldMkLst>
          <pc:docMk/>
          <pc:sldMk cId="431528153" sldId="307"/>
        </pc:sldMkLst>
        <pc:spChg chg="del">
          <ac:chgData name="Alfredo Mungari" userId="76eb065ff4567da4" providerId="LiveId" clId="{6ECF5C04-1C1E-4F0C-AE90-0A8081C207BE}" dt="2022-12-04T21:13:54.972" v="406" actId="478"/>
          <ac:spMkLst>
            <pc:docMk/>
            <pc:sldMk cId="431528153" sldId="307"/>
            <ac:spMk id="10" creationId="{1E43C6B4-1A90-4B59-8EE1-584D566D2616}"/>
          </ac:spMkLst>
        </pc:spChg>
        <pc:graphicFrameChg chg="add del mod modGraphic">
          <ac:chgData name="Alfredo Mungari" userId="76eb065ff4567da4" providerId="LiveId" clId="{6ECF5C04-1C1E-4F0C-AE90-0A8081C207BE}" dt="2022-12-04T21:22:48.742" v="459" actId="478"/>
          <ac:graphicFrameMkLst>
            <pc:docMk/>
            <pc:sldMk cId="431528153" sldId="307"/>
            <ac:graphicFrameMk id="3" creationId="{1A7FE578-F622-9241-0ADC-036ED51AE486}"/>
          </ac:graphicFrameMkLst>
        </pc:graphicFrameChg>
        <pc:graphicFrameChg chg="add mod modGraphic">
          <ac:chgData name="Alfredo Mungari" userId="76eb065ff4567da4" providerId="LiveId" clId="{6ECF5C04-1C1E-4F0C-AE90-0A8081C207BE}" dt="2022-12-04T21:41:13.130" v="703"/>
          <ac:graphicFrameMkLst>
            <pc:docMk/>
            <pc:sldMk cId="431528153" sldId="307"/>
            <ac:graphicFrameMk id="4" creationId="{F20991CE-393C-B35B-B542-8BC171CAF1AA}"/>
          </ac:graphicFrameMkLst>
        </pc:graphicFrameChg>
      </pc:sldChg>
      <pc:sldChg chg="addSp delSp modSp mod">
        <pc:chgData name="Alfredo Mungari" userId="76eb065ff4567da4" providerId="LiveId" clId="{6ECF5C04-1C1E-4F0C-AE90-0A8081C207BE}" dt="2022-12-04T22:58:10.470" v="1336" actId="12269"/>
        <pc:sldMkLst>
          <pc:docMk/>
          <pc:sldMk cId="2716555398" sldId="309"/>
        </pc:sldMkLst>
        <pc:spChg chg="del">
          <ac:chgData name="Alfredo Mungari" userId="76eb065ff4567da4" providerId="LiveId" clId="{6ECF5C04-1C1E-4F0C-AE90-0A8081C207BE}" dt="2022-12-04T20:07:48.888" v="78" actId="478"/>
          <ac:spMkLst>
            <pc:docMk/>
            <pc:sldMk cId="2716555398" sldId="309"/>
            <ac:spMk id="10" creationId="{1E43C6B4-1A90-4B59-8EE1-584D566D2616}"/>
          </ac:spMkLst>
        </pc:spChg>
        <pc:graphicFrameChg chg="add del mod modGraphic">
          <ac:chgData name="Alfredo Mungari" userId="76eb065ff4567da4" providerId="LiveId" clId="{6ECF5C04-1C1E-4F0C-AE90-0A8081C207BE}" dt="2022-12-04T20:18:18.376" v="97" actId="478"/>
          <ac:graphicFrameMkLst>
            <pc:docMk/>
            <pc:sldMk cId="2716555398" sldId="309"/>
            <ac:graphicFrameMk id="4" creationId="{ED37CB90-F071-3BD1-40CC-0EE0204A48C5}"/>
          </ac:graphicFrameMkLst>
        </pc:graphicFrameChg>
        <pc:graphicFrameChg chg="add mod modGraphic">
          <ac:chgData name="Alfredo Mungari" userId="76eb065ff4567da4" providerId="LiveId" clId="{6ECF5C04-1C1E-4F0C-AE90-0A8081C207BE}" dt="2022-12-04T22:58:10.470" v="1336" actId="12269"/>
          <ac:graphicFrameMkLst>
            <pc:docMk/>
            <pc:sldMk cId="2716555398" sldId="309"/>
            <ac:graphicFrameMk id="6" creationId="{1CF3066A-1DAB-374B-3231-A4C9DA038795}"/>
          </ac:graphicFrameMkLst>
        </pc:graphicFrameChg>
        <pc:picChg chg="del">
          <ac:chgData name="Alfredo Mungari" userId="76eb065ff4567da4" providerId="LiveId" clId="{6ECF5C04-1C1E-4F0C-AE90-0A8081C207BE}" dt="2022-12-04T20:07:53.585" v="79" actId="478"/>
          <ac:picMkLst>
            <pc:docMk/>
            <pc:sldMk cId="2716555398" sldId="309"/>
            <ac:picMk id="3" creationId="{F654A7C9-2399-7BDB-CF62-8863A3C1DD9D}"/>
          </ac:picMkLst>
        </pc:picChg>
      </pc:sldChg>
      <pc:sldChg chg="addSp delSp modSp mod">
        <pc:chgData name="Alfredo Mungari" userId="76eb065ff4567da4" providerId="LiveId" clId="{6ECF5C04-1C1E-4F0C-AE90-0A8081C207BE}" dt="2022-12-04T20:39:45.656" v="260"/>
        <pc:sldMkLst>
          <pc:docMk/>
          <pc:sldMk cId="3209944306" sldId="310"/>
        </pc:sldMkLst>
        <pc:spChg chg="del mod">
          <ac:chgData name="Alfredo Mungari" userId="76eb065ff4567da4" providerId="LiveId" clId="{6ECF5C04-1C1E-4F0C-AE90-0A8081C207BE}" dt="2022-12-04T20:33:43.829" v="204" actId="478"/>
          <ac:spMkLst>
            <pc:docMk/>
            <pc:sldMk cId="3209944306" sldId="310"/>
            <ac:spMk id="10" creationId="{1E43C6B4-1A90-4B59-8EE1-584D566D2616}"/>
          </ac:spMkLst>
        </pc:spChg>
        <pc:graphicFrameChg chg="add mod modGraphic">
          <ac:chgData name="Alfredo Mungari" userId="76eb065ff4567da4" providerId="LiveId" clId="{6ECF5C04-1C1E-4F0C-AE90-0A8081C207BE}" dt="2022-12-04T20:39:45.656" v="260"/>
          <ac:graphicFrameMkLst>
            <pc:docMk/>
            <pc:sldMk cId="3209944306" sldId="310"/>
            <ac:graphicFrameMk id="4" creationId="{431C709B-8C56-E0FC-1E60-186A9388E9F9}"/>
          </ac:graphicFrameMkLst>
        </pc:graphicFrameChg>
      </pc:sldChg>
      <pc:sldChg chg="ord">
        <pc:chgData name="Alfredo Mungari" userId="76eb065ff4567da4" providerId="LiveId" clId="{6ECF5C04-1C1E-4F0C-AE90-0A8081C207BE}" dt="2022-12-04T19:58:55.992" v="40"/>
        <pc:sldMkLst>
          <pc:docMk/>
          <pc:sldMk cId="3659573654" sldId="311"/>
        </pc:sldMkLst>
      </pc:sldChg>
      <pc:sldChg chg="addSp delSp modSp mod">
        <pc:chgData name="Alfredo Mungari" userId="76eb065ff4567da4" providerId="LiveId" clId="{6ECF5C04-1C1E-4F0C-AE90-0A8081C207BE}" dt="2022-12-04T21:35:01.169" v="622" actId="120"/>
        <pc:sldMkLst>
          <pc:docMk/>
          <pc:sldMk cId="2100185288" sldId="317"/>
        </pc:sldMkLst>
        <pc:spChg chg="del mod">
          <ac:chgData name="Alfredo Mungari" userId="76eb065ff4567da4" providerId="LiveId" clId="{6ECF5C04-1C1E-4F0C-AE90-0A8081C207BE}" dt="2022-12-04T21:32:34.001" v="602" actId="478"/>
          <ac:spMkLst>
            <pc:docMk/>
            <pc:sldMk cId="2100185288" sldId="317"/>
            <ac:spMk id="10" creationId="{1E43C6B4-1A90-4B59-8EE1-584D566D2616}"/>
          </ac:spMkLst>
        </pc:spChg>
        <pc:graphicFrameChg chg="add mod modGraphic">
          <ac:chgData name="Alfredo Mungari" userId="76eb065ff4567da4" providerId="LiveId" clId="{6ECF5C04-1C1E-4F0C-AE90-0A8081C207BE}" dt="2022-12-04T21:35:01.169" v="622" actId="120"/>
          <ac:graphicFrameMkLst>
            <pc:docMk/>
            <pc:sldMk cId="2100185288" sldId="317"/>
            <ac:graphicFrameMk id="3" creationId="{358B1C71-32A4-BE85-4BCE-A34E820389C5}"/>
          </ac:graphicFrameMkLst>
        </pc:graphicFrameChg>
        <pc:picChg chg="mod">
          <ac:chgData name="Alfredo Mungari" userId="76eb065ff4567da4" providerId="LiveId" clId="{6ECF5C04-1C1E-4F0C-AE90-0A8081C207BE}" dt="2022-12-04T21:32:42.502" v="603" actId="1076"/>
          <ac:picMkLst>
            <pc:docMk/>
            <pc:sldMk cId="2100185288" sldId="317"/>
            <ac:picMk id="4" creationId="{57058DEA-ED9E-523F-7DD9-820D3C321386}"/>
          </ac:picMkLst>
        </pc:picChg>
        <pc:picChg chg="mod">
          <ac:chgData name="Alfredo Mungari" userId="76eb065ff4567da4" providerId="LiveId" clId="{6ECF5C04-1C1E-4F0C-AE90-0A8081C207BE}" dt="2022-12-04T21:32:53.518" v="606" actId="1076"/>
          <ac:picMkLst>
            <pc:docMk/>
            <pc:sldMk cId="2100185288" sldId="317"/>
            <ac:picMk id="7" creationId="{CD51B7DD-E752-248B-F0C8-D75287464790}"/>
          </ac:picMkLst>
        </pc:picChg>
        <pc:picChg chg="mod">
          <ac:chgData name="Alfredo Mungari" userId="76eb065ff4567da4" providerId="LiveId" clId="{6ECF5C04-1C1E-4F0C-AE90-0A8081C207BE}" dt="2022-12-04T21:32:56.442" v="607" actId="1076"/>
          <ac:picMkLst>
            <pc:docMk/>
            <pc:sldMk cId="2100185288" sldId="317"/>
            <ac:picMk id="9" creationId="{D87F7DA5-02F1-7371-F362-A9649A4867FC}"/>
          </ac:picMkLst>
        </pc:picChg>
      </pc:sldChg>
      <pc:sldChg chg="addSp delSp modSp add mod ord">
        <pc:chgData name="Alfredo Mungari" userId="76eb065ff4567da4" providerId="LiveId" clId="{6ECF5C04-1C1E-4F0C-AE90-0A8081C207BE}" dt="2022-12-04T20:41:12.505" v="266" actId="12269"/>
        <pc:sldMkLst>
          <pc:docMk/>
          <pc:sldMk cId="3293719721" sldId="318"/>
        </pc:sldMkLst>
        <pc:spChg chg="del mod">
          <ac:chgData name="Alfredo Mungari" userId="76eb065ff4567da4" providerId="LiveId" clId="{6ECF5C04-1C1E-4F0C-AE90-0A8081C207BE}" dt="2022-12-04T19:43:29.551" v="2" actId="478"/>
          <ac:spMkLst>
            <pc:docMk/>
            <pc:sldMk cId="3293719721" sldId="318"/>
            <ac:spMk id="10" creationId="{1E43C6B4-1A90-4B59-8EE1-584D566D2616}"/>
          </ac:spMkLst>
        </pc:spChg>
        <pc:graphicFrameChg chg="add mod modGraphic">
          <ac:chgData name="Alfredo Mungari" userId="76eb065ff4567da4" providerId="LiveId" clId="{6ECF5C04-1C1E-4F0C-AE90-0A8081C207BE}" dt="2022-12-04T20:41:12.505" v="266" actId="12269"/>
          <ac:graphicFrameMkLst>
            <pc:docMk/>
            <pc:sldMk cId="3293719721" sldId="318"/>
            <ac:graphicFrameMk id="4" creationId="{C13CE029-2EBB-790F-8583-94128BCE7DDB}"/>
          </ac:graphicFrameMkLst>
        </pc:graphicFrameChg>
        <pc:picChg chg="del">
          <ac:chgData name="Alfredo Mungari" userId="76eb065ff4567da4" providerId="LiveId" clId="{6ECF5C04-1C1E-4F0C-AE90-0A8081C207BE}" dt="2022-12-04T19:55:01.445" v="21" actId="478"/>
          <ac:picMkLst>
            <pc:docMk/>
            <pc:sldMk cId="3293719721" sldId="318"/>
            <ac:picMk id="3" creationId="{64BCB24E-D81D-3503-E382-18CDF3018E8E}"/>
          </ac:picMkLst>
        </pc:picChg>
      </pc:sldChg>
      <pc:sldChg chg="addSp delSp modSp add mod">
        <pc:chgData name="Alfredo Mungari" userId="76eb065ff4567da4" providerId="LiveId" clId="{6ECF5C04-1C1E-4F0C-AE90-0A8081C207BE}" dt="2022-12-04T23:12:23.738" v="1355"/>
        <pc:sldMkLst>
          <pc:docMk/>
          <pc:sldMk cId="2010893416" sldId="319"/>
        </pc:sldMkLst>
        <pc:spChg chg="del">
          <ac:chgData name="Alfredo Mungari" userId="76eb065ff4567da4" providerId="LiveId" clId="{6ECF5C04-1C1E-4F0C-AE90-0A8081C207BE}" dt="2022-12-04T19:59:30.675" v="42" actId="478"/>
          <ac:spMkLst>
            <pc:docMk/>
            <pc:sldMk cId="2010893416" sldId="319"/>
            <ac:spMk id="10" creationId="{1E43C6B4-1A90-4B59-8EE1-584D566D2616}"/>
          </ac:spMkLst>
        </pc:spChg>
        <pc:graphicFrameChg chg="add del mod modGraphic">
          <ac:chgData name="Alfredo Mungari" userId="76eb065ff4567da4" providerId="LiveId" clId="{6ECF5C04-1C1E-4F0C-AE90-0A8081C207BE}" dt="2022-12-04T20:01:55.873" v="49" actId="478"/>
          <ac:graphicFrameMkLst>
            <pc:docMk/>
            <pc:sldMk cId="2010893416" sldId="319"/>
            <ac:graphicFrameMk id="3" creationId="{E7391CEF-28F0-F3F1-6BB5-9AE8F6C51EF7}"/>
          </ac:graphicFrameMkLst>
        </pc:graphicFrameChg>
        <pc:graphicFrameChg chg="add del mod modGraphic">
          <ac:chgData name="Alfredo Mungari" userId="76eb065ff4567da4" providerId="LiveId" clId="{6ECF5C04-1C1E-4F0C-AE90-0A8081C207BE}" dt="2022-12-04T20:04:36.504" v="56" actId="478"/>
          <ac:graphicFrameMkLst>
            <pc:docMk/>
            <pc:sldMk cId="2010893416" sldId="319"/>
            <ac:graphicFrameMk id="4" creationId="{EB049E61-71A2-DD78-BCFD-9D4284670861}"/>
          </ac:graphicFrameMkLst>
        </pc:graphicFrameChg>
        <pc:graphicFrameChg chg="add del mod modGraphic">
          <ac:chgData name="Alfredo Mungari" userId="76eb065ff4567da4" providerId="LiveId" clId="{6ECF5C04-1C1E-4F0C-AE90-0A8081C207BE}" dt="2022-12-04T22:32:36.398" v="1170" actId="478"/>
          <ac:graphicFrameMkLst>
            <pc:docMk/>
            <pc:sldMk cId="2010893416" sldId="319"/>
            <ac:graphicFrameMk id="6" creationId="{2E2047AB-0844-6E5F-2D8A-2023D6FF5F56}"/>
          </ac:graphicFrameMkLst>
        </pc:graphicFrameChg>
        <pc:graphicFrameChg chg="add del mod modGraphic">
          <ac:chgData name="Alfredo Mungari" userId="76eb065ff4567da4" providerId="LiveId" clId="{6ECF5C04-1C1E-4F0C-AE90-0A8081C207BE}" dt="2022-12-04T22:38:49.460" v="1200" actId="478"/>
          <ac:graphicFrameMkLst>
            <pc:docMk/>
            <pc:sldMk cId="2010893416" sldId="319"/>
            <ac:graphicFrameMk id="7" creationId="{8CBD96EE-0BF5-1F4E-1282-4272AF4C60FA}"/>
          </ac:graphicFrameMkLst>
        </pc:graphicFrameChg>
        <pc:graphicFrameChg chg="add mod modGraphic">
          <ac:chgData name="Alfredo Mungari" userId="76eb065ff4567da4" providerId="LiveId" clId="{6ECF5C04-1C1E-4F0C-AE90-0A8081C207BE}" dt="2022-12-04T23:12:23.738" v="1355"/>
          <ac:graphicFrameMkLst>
            <pc:docMk/>
            <pc:sldMk cId="2010893416" sldId="319"/>
            <ac:graphicFrameMk id="8" creationId="{4B95C257-56C2-BA82-FEA3-80CDF5A54BA1}"/>
          </ac:graphicFrameMkLst>
        </pc:graphicFrameChg>
        <pc:picChg chg="del">
          <ac:chgData name="Alfredo Mungari" userId="76eb065ff4567da4" providerId="LiveId" clId="{6ECF5C04-1C1E-4F0C-AE90-0A8081C207BE}" dt="2022-12-04T19:59:33.223" v="43" actId="478"/>
          <ac:picMkLst>
            <pc:docMk/>
            <pc:sldMk cId="2010893416" sldId="319"/>
            <ac:picMk id="13" creationId="{6C09375E-0D43-B727-90DC-56398F144574}"/>
          </ac:picMkLst>
        </pc:picChg>
      </pc:sldChg>
      <pc:sldChg chg="modSp add mod ord">
        <pc:chgData name="Alfredo Mungari" userId="76eb065ff4567da4" providerId="LiveId" clId="{6ECF5C04-1C1E-4F0C-AE90-0A8081C207BE}" dt="2022-12-04T20:31:02.064" v="201"/>
        <pc:sldMkLst>
          <pc:docMk/>
          <pc:sldMk cId="910158412" sldId="320"/>
        </pc:sldMkLst>
        <pc:spChg chg="mod">
          <ac:chgData name="Alfredo Mungari" userId="76eb065ff4567da4" providerId="LiveId" clId="{6ECF5C04-1C1E-4F0C-AE90-0A8081C207BE}" dt="2022-12-04T20:24:39.513" v="154" actId="20577"/>
          <ac:spMkLst>
            <pc:docMk/>
            <pc:sldMk cId="910158412" sldId="320"/>
            <ac:spMk id="10" creationId="{1E43C6B4-1A90-4B59-8EE1-584D566D2616}"/>
          </ac:spMkLst>
        </pc:spChg>
      </pc:sldChg>
      <pc:sldChg chg="add ord">
        <pc:chgData name="Alfredo Mungari" userId="76eb065ff4567da4" providerId="LiveId" clId="{6ECF5C04-1C1E-4F0C-AE90-0A8081C207BE}" dt="2022-12-04T20:44:42.753" v="294"/>
        <pc:sldMkLst>
          <pc:docMk/>
          <pc:sldMk cId="4155428343" sldId="321"/>
        </pc:sldMkLst>
      </pc:sldChg>
      <pc:sldChg chg="addSp delSp modSp add del mod">
        <pc:chgData name="Alfredo Mungari" userId="76eb065ff4567da4" providerId="LiveId" clId="{6ECF5C04-1C1E-4F0C-AE90-0A8081C207BE}" dt="2022-12-04T22:55:49.079" v="1314" actId="47"/>
        <pc:sldMkLst>
          <pc:docMk/>
          <pc:sldMk cId="373549516" sldId="322"/>
        </pc:sldMkLst>
        <pc:spChg chg="del">
          <ac:chgData name="Alfredo Mungari" userId="76eb065ff4567da4" providerId="LiveId" clId="{6ECF5C04-1C1E-4F0C-AE90-0A8081C207BE}" dt="2022-12-04T20:46:47.991" v="296" actId="478"/>
          <ac:spMkLst>
            <pc:docMk/>
            <pc:sldMk cId="373549516" sldId="322"/>
            <ac:spMk id="10" creationId="{1E43C6B4-1A90-4B59-8EE1-584D566D2616}"/>
          </ac:spMkLst>
        </pc:spChg>
        <pc:graphicFrameChg chg="add del modGraphic">
          <ac:chgData name="Alfredo Mungari" userId="76eb065ff4567da4" providerId="LiveId" clId="{6ECF5C04-1C1E-4F0C-AE90-0A8081C207BE}" dt="2022-12-04T20:47:29.242" v="298" actId="1032"/>
          <ac:graphicFrameMkLst>
            <pc:docMk/>
            <pc:sldMk cId="373549516" sldId="322"/>
            <ac:graphicFrameMk id="3" creationId="{FCF2AE9C-0C94-5349-6837-231DF5CD192B}"/>
          </ac:graphicFrameMkLst>
        </pc:graphicFrameChg>
        <pc:graphicFrameChg chg="add del mod modGraphic">
          <ac:chgData name="Alfredo Mungari" userId="76eb065ff4567da4" providerId="LiveId" clId="{6ECF5C04-1C1E-4F0C-AE90-0A8081C207BE}" dt="2022-12-04T20:51:38.917" v="301" actId="478"/>
          <ac:graphicFrameMkLst>
            <pc:docMk/>
            <pc:sldMk cId="373549516" sldId="322"/>
            <ac:graphicFrameMk id="4" creationId="{599F96F3-DF29-7513-BEFB-3EE6BEE2FBC2}"/>
          </ac:graphicFrameMkLst>
        </pc:graphicFrameChg>
        <pc:graphicFrameChg chg="add mod modGraphic">
          <ac:chgData name="Alfredo Mungari" userId="76eb065ff4567da4" providerId="LiveId" clId="{6ECF5C04-1C1E-4F0C-AE90-0A8081C207BE}" dt="2022-12-04T22:20:53.875" v="1041" actId="20577"/>
          <ac:graphicFrameMkLst>
            <pc:docMk/>
            <pc:sldMk cId="373549516" sldId="322"/>
            <ac:graphicFrameMk id="6" creationId="{FA121157-ED9B-AE22-C47A-86051111B7A3}"/>
          </ac:graphicFrameMkLst>
        </pc:graphicFrameChg>
      </pc:sldChg>
      <pc:sldChg chg="addSp delSp modSp add mod">
        <pc:chgData name="Alfredo Mungari" userId="76eb065ff4567da4" providerId="LiveId" clId="{6ECF5C04-1C1E-4F0C-AE90-0A8081C207BE}" dt="2022-12-04T21:13:05.175" v="402" actId="12269"/>
        <pc:sldMkLst>
          <pc:docMk/>
          <pc:sldMk cId="1308723567" sldId="323"/>
        </pc:sldMkLst>
        <pc:spChg chg="del mod">
          <ac:chgData name="Alfredo Mungari" userId="76eb065ff4567da4" providerId="LiveId" clId="{6ECF5C04-1C1E-4F0C-AE90-0A8081C207BE}" dt="2022-12-04T21:00:33.387" v="342" actId="478"/>
          <ac:spMkLst>
            <pc:docMk/>
            <pc:sldMk cId="1308723567" sldId="323"/>
            <ac:spMk id="10" creationId="{1E43C6B4-1A90-4B59-8EE1-584D566D2616}"/>
          </ac:spMkLst>
        </pc:spChg>
        <pc:graphicFrameChg chg="add del mod modGraphic">
          <ac:chgData name="Alfredo Mungari" userId="76eb065ff4567da4" providerId="LiveId" clId="{6ECF5C04-1C1E-4F0C-AE90-0A8081C207BE}" dt="2022-12-04T21:03:52.201" v="358" actId="478"/>
          <ac:graphicFrameMkLst>
            <pc:docMk/>
            <pc:sldMk cId="1308723567" sldId="323"/>
            <ac:graphicFrameMk id="3" creationId="{91BDF6C0-F322-5BF5-0C8C-1FD73DE97A9B}"/>
          </ac:graphicFrameMkLst>
        </pc:graphicFrameChg>
        <pc:graphicFrameChg chg="add del mod modGraphic">
          <ac:chgData name="Alfredo Mungari" userId="76eb065ff4567da4" providerId="LiveId" clId="{6ECF5C04-1C1E-4F0C-AE90-0A8081C207BE}" dt="2022-12-04T21:06:19.385" v="369" actId="478"/>
          <ac:graphicFrameMkLst>
            <pc:docMk/>
            <pc:sldMk cId="1308723567" sldId="323"/>
            <ac:graphicFrameMk id="6" creationId="{70526258-4659-9D15-373A-AA39EF02ED2B}"/>
          </ac:graphicFrameMkLst>
        </pc:graphicFrameChg>
        <pc:graphicFrameChg chg="add del mod modGraphic">
          <ac:chgData name="Alfredo Mungari" userId="76eb065ff4567da4" providerId="LiveId" clId="{6ECF5C04-1C1E-4F0C-AE90-0A8081C207BE}" dt="2022-12-04T21:07:37.952" v="375" actId="478"/>
          <ac:graphicFrameMkLst>
            <pc:docMk/>
            <pc:sldMk cId="1308723567" sldId="323"/>
            <ac:graphicFrameMk id="7" creationId="{D9E1A4C9-A3F3-5C98-5544-FB9C90D33F8D}"/>
          </ac:graphicFrameMkLst>
        </pc:graphicFrameChg>
        <pc:graphicFrameChg chg="add del modGraphic">
          <ac:chgData name="Alfredo Mungari" userId="76eb065ff4567da4" providerId="LiveId" clId="{6ECF5C04-1C1E-4F0C-AE90-0A8081C207BE}" dt="2022-12-04T21:08:14.880" v="377" actId="478"/>
          <ac:graphicFrameMkLst>
            <pc:docMk/>
            <pc:sldMk cId="1308723567" sldId="323"/>
            <ac:graphicFrameMk id="8" creationId="{9F62F10E-8C9A-B0A6-6988-E96425E21AA2}"/>
          </ac:graphicFrameMkLst>
        </pc:graphicFrameChg>
        <pc:graphicFrameChg chg="add mod modGraphic">
          <ac:chgData name="Alfredo Mungari" userId="76eb065ff4567da4" providerId="LiveId" clId="{6ECF5C04-1C1E-4F0C-AE90-0A8081C207BE}" dt="2022-12-04T21:13:05.175" v="402" actId="12269"/>
          <ac:graphicFrameMkLst>
            <pc:docMk/>
            <pc:sldMk cId="1308723567" sldId="323"/>
            <ac:graphicFrameMk id="9" creationId="{89F40FE1-2A93-9B75-34B9-5094B86BD103}"/>
          </ac:graphicFrameMkLst>
        </pc:graphicFrameChg>
        <pc:picChg chg="del">
          <ac:chgData name="Alfredo Mungari" userId="76eb065ff4567da4" providerId="LiveId" clId="{6ECF5C04-1C1E-4F0C-AE90-0A8081C207BE}" dt="2022-12-04T21:02:14.055" v="351" actId="478"/>
          <ac:picMkLst>
            <pc:docMk/>
            <pc:sldMk cId="1308723567" sldId="323"/>
            <ac:picMk id="4" creationId="{8C8C6A61-1190-0475-C82C-3DB24ADB82C6}"/>
          </ac:picMkLst>
        </pc:picChg>
      </pc:sldChg>
      <pc:sldChg chg="modSp add mod ord">
        <pc:chgData name="Alfredo Mungari" userId="76eb065ff4567da4" providerId="LiveId" clId="{6ECF5C04-1C1E-4F0C-AE90-0A8081C207BE}" dt="2022-12-04T21:28:07.298" v="599"/>
        <pc:sldMkLst>
          <pc:docMk/>
          <pc:sldMk cId="1334545783" sldId="324"/>
        </pc:sldMkLst>
        <pc:spChg chg="mod">
          <ac:chgData name="Alfredo Mungari" userId="76eb065ff4567da4" providerId="LiveId" clId="{6ECF5C04-1C1E-4F0C-AE90-0A8081C207BE}" dt="2022-12-04T21:22:02.727" v="452" actId="21"/>
          <ac:spMkLst>
            <pc:docMk/>
            <pc:sldMk cId="1334545783" sldId="324"/>
            <ac:spMk id="10" creationId="{1E43C6B4-1A90-4B59-8EE1-584D566D2616}"/>
          </ac:spMkLst>
        </pc:spChg>
      </pc:sldChg>
      <pc:sldChg chg="add ord">
        <pc:chgData name="Alfredo Mungari" userId="76eb065ff4567da4" providerId="LiveId" clId="{6ECF5C04-1C1E-4F0C-AE90-0A8081C207BE}" dt="2022-12-04T21:35:15.188" v="624"/>
        <pc:sldMkLst>
          <pc:docMk/>
          <pc:sldMk cId="967099224" sldId="325"/>
        </pc:sldMkLst>
      </pc:sldChg>
      <pc:sldChg chg="add del">
        <pc:chgData name="Alfredo Mungari" userId="76eb065ff4567da4" providerId="LiveId" clId="{6ECF5C04-1C1E-4F0C-AE90-0A8081C207BE}" dt="2022-12-04T22:50:38.408" v="1252" actId="47"/>
        <pc:sldMkLst>
          <pc:docMk/>
          <pc:sldMk cId="233561335" sldId="326"/>
        </pc:sldMkLst>
      </pc:sldChg>
      <pc:sldChg chg="add del">
        <pc:chgData name="Alfredo Mungari" userId="76eb065ff4567da4" providerId="LiveId" clId="{6ECF5C04-1C1E-4F0C-AE90-0A8081C207BE}" dt="2022-12-04T22:36:16.958" v="1192" actId="47"/>
        <pc:sldMkLst>
          <pc:docMk/>
          <pc:sldMk cId="1646092090" sldId="326"/>
        </pc:sldMkLst>
      </pc:sldChg>
      <pc:sldChg chg="addSp delSp modSp add mod">
        <pc:chgData name="Alfredo Mungari" userId="76eb065ff4567da4" providerId="LiveId" clId="{6ECF5C04-1C1E-4F0C-AE90-0A8081C207BE}" dt="2022-12-04T23:09:32.635" v="1351" actId="962"/>
        <pc:sldMkLst>
          <pc:docMk/>
          <pc:sldMk cId="2134893042" sldId="326"/>
        </pc:sldMkLst>
        <pc:graphicFrameChg chg="add mod modGraphic">
          <ac:chgData name="Alfredo Mungari" userId="76eb065ff4567da4" providerId="LiveId" clId="{6ECF5C04-1C1E-4F0C-AE90-0A8081C207BE}" dt="2022-12-04T23:09:32.635" v="1351" actId="962"/>
          <ac:graphicFrameMkLst>
            <pc:docMk/>
            <pc:sldMk cId="2134893042" sldId="326"/>
            <ac:graphicFrameMk id="3" creationId="{DBF563B5-D20F-3D94-0E33-9B2626CC796C}"/>
          </ac:graphicFrameMkLst>
        </pc:graphicFrameChg>
        <pc:graphicFrameChg chg="del mod">
          <ac:chgData name="Alfredo Mungari" userId="76eb065ff4567da4" providerId="LiveId" clId="{6ECF5C04-1C1E-4F0C-AE90-0A8081C207BE}" dt="2022-12-04T22:51:38.811" v="1255" actId="478"/>
          <ac:graphicFrameMkLst>
            <pc:docMk/>
            <pc:sldMk cId="2134893042" sldId="326"/>
            <ac:graphicFrameMk id="6" creationId="{FA121157-ED9B-AE22-C47A-86051111B7A3}"/>
          </ac:graphicFrameMkLst>
        </pc:graphicFrameChg>
      </pc:sldChg>
    </pc:docChg>
  </pc:docChgLst>
  <pc:docChgLst>
    <pc:chgData name="Alfredo Mungari" userId="76eb065ff4567da4" providerId="LiveId" clId="{84F3FCBE-33F8-4390-9FC8-A9BD68BC1906}"/>
    <pc:docChg chg="undo redo custSel addSld delSld modSld sldOrd">
      <pc:chgData name="Alfredo Mungari" userId="76eb065ff4567da4" providerId="LiveId" clId="{84F3FCBE-33F8-4390-9FC8-A9BD68BC1906}" dt="2022-11-25T15:41:03.586" v="4142" actId="20577"/>
      <pc:docMkLst>
        <pc:docMk/>
      </pc:docMkLst>
      <pc:sldChg chg="addSp delSp modSp mod">
        <pc:chgData name="Alfredo Mungari" userId="76eb065ff4567da4" providerId="LiveId" clId="{84F3FCBE-33F8-4390-9FC8-A9BD68BC1906}" dt="2022-11-24T22:37:13.285" v="4135" actId="207"/>
        <pc:sldMkLst>
          <pc:docMk/>
          <pc:sldMk cId="2775535166" sldId="275"/>
        </pc:sldMkLst>
        <pc:spChg chg="add mod">
          <ac:chgData name="Alfredo Mungari" userId="76eb065ff4567da4" providerId="LiveId" clId="{84F3FCBE-33F8-4390-9FC8-A9BD68BC1906}" dt="2022-11-24T20:27:32.564" v="235"/>
          <ac:spMkLst>
            <pc:docMk/>
            <pc:sldMk cId="2775535166" sldId="275"/>
            <ac:spMk id="2" creationId="{1FF49495-8B93-740A-2A42-A4E1994B51B4}"/>
          </ac:spMkLst>
        </pc:spChg>
        <pc:spChg chg="del mod">
          <ac:chgData name="Alfredo Mungari" userId="76eb065ff4567da4" providerId="LiveId" clId="{84F3FCBE-33F8-4390-9FC8-A9BD68BC1906}" dt="2022-11-24T20:30:36.158" v="312" actId="478"/>
          <ac:spMkLst>
            <pc:docMk/>
            <pc:sldMk cId="2775535166" sldId="275"/>
            <ac:spMk id="8" creationId="{D36D0CF6-7418-9349-F7A8-045EA96B2D03}"/>
          </ac:spMkLst>
        </pc:spChg>
        <pc:spChg chg="mod">
          <ac:chgData name="Alfredo Mungari" userId="76eb065ff4567da4" providerId="LiveId" clId="{84F3FCBE-33F8-4390-9FC8-A9BD68BC1906}" dt="2022-11-24T22:35:28.489" v="4129" actId="207"/>
          <ac:spMkLst>
            <pc:docMk/>
            <pc:sldMk cId="2775535166" sldId="275"/>
            <ac:spMk id="9" creationId="{78024C77-A2F8-1ABA-5412-E6BB88B5FA1B}"/>
          </ac:spMkLst>
        </pc:spChg>
        <pc:spChg chg="mod">
          <ac:chgData name="Alfredo Mungari" userId="76eb065ff4567da4" providerId="LiveId" clId="{84F3FCBE-33F8-4390-9FC8-A9BD68BC1906}" dt="2022-11-24T20:27:06.602" v="234" actId="2711"/>
          <ac:spMkLst>
            <pc:docMk/>
            <pc:sldMk cId="2775535166" sldId="275"/>
            <ac:spMk id="10" creationId="{CBE681AB-301C-4DC8-7FBD-FAA2CC6606AE}"/>
          </ac:spMkLst>
        </pc:spChg>
        <pc:spChg chg="mod">
          <ac:chgData name="Alfredo Mungari" userId="76eb065ff4567da4" providerId="LiveId" clId="{84F3FCBE-33F8-4390-9FC8-A9BD68BC1906}" dt="2022-11-24T22:35:25.288" v="4128" actId="207"/>
          <ac:spMkLst>
            <pc:docMk/>
            <pc:sldMk cId="2775535166" sldId="275"/>
            <ac:spMk id="16" creationId="{8FEA3BB9-F064-CFBE-C0BE-BB7A22A4DCFC}"/>
          </ac:spMkLst>
        </pc:spChg>
        <pc:spChg chg="mod">
          <ac:chgData name="Alfredo Mungari" userId="76eb065ff4567da4" providerId="LiveId" clId="{84F3FCBE-33F8-4390-9FC8-A9BD68BC1906}" dt="2022-11-24T22:35:31.132" v="4130" actId="207"/>
          <ac:spMkLst>
            <pc:docMk/>
            <pc:sldMk cId="2775535166" sldId="275"/>
            <ac:spMk id="18" creationId="{241202DB-E499-EB19-8A48-A3301DA59ED7}"/>
          </ac:spMkLst>
        </pc:spChg>
        <pc:spChg chg="mod">
          <ac:chgData name="Alfredo Mungari" userId="76eb065ff4567da4" providerId="LiveId" clId="{84F3FCBE-33F8-4390-9FC8-A9BD68BC1906}" dt="2022-11-24T20:34:33.031" v="330" actId="207"/>
          <ac:spMkLst>
            <pc:docMk/>
            <pc:sldMk cId="2775535166" sldId="275"/>
            <ac:spMk id="19" creationId="{5DF64211-DCD8-B458-DBD2-EBDA7AE3396F}"/>
          </ac:spMkLst>
        </pc:spChg>
        <pc:spChg chg="mod">
          <ac:chgData name="Alfredo Mungari" userId="76eb065ff4567da4" providerId="LiveId" clId="{84F3FCBE-33F8-4390-9FC8-A9BD68BC1906}" dt="2022-11-24T20:27:06.602" v="234" actId="2711"/>
          <ac:spMkLst>
            <pc:docMk/>
            <pc:sldMk cId="2775535166" sldId="275"/>
            <ac:spMk id="21" creationId="{A6E539FA-B60E-5585-524F-1BFA8C5B3E2F}"/>
          </ac:spMkLst>
        </pc:spChg>
        <pc:spChg chg="mod">
          <ac:chgData name="Alfredo Mungari" userId="76eb065ff4567da4" providerId="LiveId" clId="{84F3FCBE-33F8-4390-9FC8-A9BD68BC1906}" dt="2022-11-24T20:34:31.074" v="329" actId="207"/>
          <ac:spMkLst>
            <pc:docMk/>
            <pc:sldMk cId="2775535166" sldId="275"/>
            <ac:spMk id="22" creationId="{D5402852-C1AD-6A4E-DAA7-0AE582A742FD}"/>
          </ac:spMkLst>
        </pc:spChg>
        <pc:spChg chg="mod">
          <ac:chgData name="Alfredo Mungari" userId="76eb065ff4567da4" providerId="LiveId" clId="{84F3FCBE-33F8-4390-9FC8-A9BD68BC1906}" dt="2022-11-24T22:37:13.285" v="4135" actId="207"/>
          <ac:spMkLst>
            <pc:docMk/>
            <pc:sldMk cId="2775535166" sldId="275"/>
            <ac:spMk id="24" creationId="{ABF1D337-2A3C-A0FB-A6CD-5E4B9D6DFD91}"/>
          </ac:spMkLst>
        </pc:spChg>
      </pc:sldChg>
      <pc:sldChg chg="ord">
        <pc:chgData name="Alfredo Mungari" userId="76eb065ff4567da4" providerId="LiveId" clId="{84F3FCBE-33F8-4390-9FC8-A9BD68BC1906}" dt="2022-11-24T20:33:23.988" v="324"/>
        <pc:sldMkLst>
          <pc:docMk/>
          <pc:sldMk cId="77554804" sldId="276"/>
        </pc:sldMkLst>
      </pc:sldChg>
      <pc:sldChg chg="ord">
        <pc:chgData name="Alfredo Mungari" userId="76eb065ff4567da4" providerId="LiveId" clId="{84F3FCBE-33F8-4390-9FC8-A9BD68BC1906}" dt="2022-11-24T20:33:33.193" v="326"/>
        <pc:sldMkLst>
          <pc:docMk/>
          <pc:sldMk cId="2478079616" sldId="277"/>
        </pc:sldMkLst>
      </pc:sldChg>
      <pc:sldChg chg="addSp delSp modSp mod">
        <pc:chgData name="Alfredo Mungari" userId="76eb065ff4567da4" providerId="LiveId" clId="{84F3FCBE-33F8-4390-9FC8-A9BD68BC1906}" dt="2022-11-24T20:26:28.337" v="233" actId="207"/>
        <pc:sldMkLst>
          <pc:docMk/>
          <pc:sldMk cId="3898447929" sldId="292"/>
        </pc:sldMkLst>
        <pc:spChg chg="add del mod">
          <ac:chgData name="Alfredo Mungari" userId="76eb065ff4567da4" providerId="LiveId" clId="{84F3FCBE-33F8-4390-9FC8-A9BD68BC1906}" dt="2022-11-24T20:07:25.251" v="2" actId="478"/>
          <ac:spMkLst>
            <pc:docMk/>
            <pc:sldMk cId="3898447929" sldId="292"/>
            <ac:spMk id="3" creationId="{22392C3A-4ADE-857F-BFB0-253BA7794316}"/>
          </ac:spMkLst>
        </pc:spChg>
        <pc:spChg chg="add del mod">
          <ac:chgData name="Alfredo Mungari" userId="76eb065ff4567da4" providerId="LiveId" clId="{84F3FCBE-33F8-4390-9FC8-A9BD68BC1906}" dt="2022-11-24T20:07:25.251" v="2" actId="478"/>
          <ac:spMkLst>
            <pc:docMk/>
            <pc:sldMk cId="3898447929" sldId="292"/>
            <ac:spMk id="5" creationId="{3BE41532-C8CE-AB43-74F2-0E7270337BF6}"/>
          </ac:spMkLst>
        </pc:spChg>
        <pc:spChg chg="del mod">
          <ac:chgData name="Alfredo Mungari" userId="76eb065ff4567da4" providerId="LiveId" clId="{84F3FCBE-33F8-4390-9FC8-A9BD68BC1906}" dt="2022-11-24T20:07:14.816" v="1" actId="478"/>
          <ac:spMkLst>
            <pc:docMk/>
            <pc:sldMk cId="3898447929" sldId="292"/>
            <ac:spMk id="7" creationId="{93A3B864-5E85-99D2-93E5-5CA1F4F35DC7}"/>
          </ac:spMkLst>
        </pc:spChg>
        <pc:spChg chg="add del mod">
          <ac:chgData name="Alfredo Mungari" userId="76eb065ff4567da4" providerId="LiveId" clId="{84F3FCBE-33F8-4390-9FC8-A9BD68BC1906}" dt="2022-11-24T20:07:25.251" v="2" actId="478"/>
          <ac:spMkLst>
            <pc:docMk/>
            <pc:sldMk cId="3898447929" sldId="292"/>
            <ac:spMk id="8" creationId="{944790FC-EAFD-313E-7EF6-3F7B4FCC6BE7}"/>
          </ac:spMkLst>
        </pc:spChg>
        <pc:spChg chg="del mod">
          <ac:chgData name="Alfredo Mungari" userId="76eb065ff4567da4" providerId="LiveId" clId="{84F3FCBE-33F8-4390-9FC8-A9BD68BC1906}" dt="2022-11-24T20:07:14.816" v="1" actId="478"/>
          <ac:spMkLst>
            <pc:docMk/>
            <pc:sldMk cId="3898447929" sldId="292"/>
            <ac:spMk id="9" creationId="{485E0237-B9A1-0B58-E0AA-05EF84817EB4}"/>
          </ac:spMkLst>
        </pc:spChg>
        <pc:spChg chg="del mod">
          <ac:chgData name="Alfredo Mungari" userId="76eb065ff4567da4" providerId="LiveId" clId="{84F3FCBE-33F8-4390-9FC8-A9BD68BC1906}" dt="2022-11-24T20:07:14.816" v="1" actId="478"/>
          <ac:spMkLst>
            <pc:docMk/>
            <pc:sldMk cId="3898447929" sldId="292"/>
            <ac:spMk id="10" creationId="{01A79B69-242C-3AEB-4A42-7A606A54C63A}"/>
          </ac:spMkLst>
        </pc:spChg>
        <pc:spChg chg="add mod">
          <ac:chgData name="Alfredo Mungari" userId="76eb065ff4567da4" providerId="LiveId" clId="{84F3FCBE-33F8-4390-9FC8-A9BD68BC1906}" dt="2022-11-24T20:26:28.337" v="233" actId="207"/>
          <ac:spMkLst>
            <pc:docMk/>
            <pc:sldMk cId="3898447929" sldId="292"/>
            <ac:spMk id="11" creationId="{9850C481-33B8-95A8-70FA-2D050E4464CE}"/>
          </ac:spMkLst>
        </pc:spChg>
        <pc:spChg chg="add mod">
          <ac:chgData name="Alfredo Mungari" userId="76eb065ff4567da4" providerId="LiveId" clId="{84F3FCBE-33F8-4390-9FC8-A9BD68BC1906}" dt="2022-11-24T20:24:22.307" v="124" actId="207"/>
          <ac:spMkLst>
            <pc:docMk/>
            <pc:sldMk cId="3898447929" sldId="292"/>
            <ac:spMk id="12" creationId="{AEB36087-DF74-0F1E-875B-CE1D1370D0A2}"/>
          </ac:spMkLst>
        </pc:spChg>
        <pc:spChg chg="add mod">
          <ac:chgData name="Alfredo Mungari" userId="76eb065ff4567da4" providerId="LiveId" clId="{84F3FCBE-33F8-4390-9FC8-A9BD68BC1906}" dt="2022-11-24T20:07:43.760" v="3"/>
          <ac:spMkLst>
            <pc:docMk/>
            <pc:sldMk cId="3898447929" sldId="292"/>
            <ac:spMk id="13" creationId="{0306F28C-7FB0-DDB9-AC82-B2BF51656612}"/>
          </ac:spMkLst>
        </pc:spChg>
        <pc:spChg chg="del mod">
          <ac:chgData name="Alfredo Mungari" userId="76eb065ff4567da4" providerId="LiveId" clId="{84F3FCBE-33F8-4390-9FC8-A9BD68BC1906}" dt="2022-11-24T20:07:14.816" v="1" actId="478"/>
          <ac:spMkLst>
            <pc:docMk/>
            <pc:sldMk cId="3898447929" sldId="292"/>
            <ac:spMk id="14" creationId="{E5D4DE6D-89C8-6FFF-287D-3F3BAD416CA1}"/>
          </ac:spMkLst>
        </pc:spChg>
        <pc:spChg chg="add mod">
          <ac:chgData name="Alfredo Mungari" userId="76eb065ff4567da4" providerId="LiveId" clId="{84F3FCBE-33F8-4390-9FC8-A9BD68BC1906}" dt="2022-11-24T20:07:43.760" v="3"/>
          <ac:spMkLst>
            <pc:docMk/>
            <pc:sldMk cId="3898447929" sldId="292"/>
            <ac:spMk id="15" creationId="{3D3E2341-655A-B9D7-FC1F-A0009492EF20}"/>
          </ac:spMkLst>
        </pc:spChg>
        <pc:spChg chg="add mod">
          <ac:chgData name="Alfredo Mungari" userId="76eb065ff4567da4" providerId="LiveId" clId="{84F3FCBE-33F8-4390-9FC8-A9BD68BC1906}" dt="2022-11-24T20:23:45.169" v="120" actId="20577"/>
          <ac:spMkLst>
            <pc:docMk/>
            <pc:sldMk cId="3898447929" sldId="292"/>
            <ac:spMk id="16" creationId="{C82A78A2-5DD9-05B6-41F9-3BBD5DC3DC36}"/>
          </ac:spMkLst>
        </pc:spChg>
        <pc:spChg chg="add mod">
          <ac:chgData name="Alfredo Mungari" userId="76eb065ff4567da4" providerId="LiveId" clId="{84F3FCBE-33F8-4390-9FC8-A9BD68BC1906}" dt="2022-11-24T20:25:42.925" v="231" actId="1035"/>
          <ac:spMkLst>
            <pc:docMk/>
            <pc:sldMk cId="3898447929" sldId="292"/>
            <ac:spMk id="18" creationId="{581E2379-ADBA-139F-EB9B-6CA7D3511388}"/>
          </ac:spMkLst>
        </pc:spChg>
        <pc:spChg chg="add del mod">
          <ac:chgData name="Alfredo Mungari" userId="76eb065ff4567da4" providerId="LiveId" clId="{84F3FCBE-33F8-4390-9FC8-A9BD68BC1906}" dt="2022-11-24T20:14:08.169" v="5" actId="931"/>
          <ac:spMkLst>
            <pc:docMk/>
            <pc:sldMk cId="3898447929" sldId="292"/>
            <ac:spMk id="22" creationId="{9B0FF04F-BDBD-C0EA-1811-A3B1D2953258}"/>
          </ac:spMkLst>
        </pc:spChg>
        <pc:spChg chg="add del mod">
          <ac:chgData name="Alfredo Mungari" userId="76eb065ff4567da4" providerId="LiveId" clId="{84F3FCBE-33F8-4390-9FC8-A9BD68BC1906}" dt="2022-11-24T20:14:18.392" v="7" actId="931"/>
          <ac:spMkLst>
            <pc:docMk/>
            <pc:sldMk cId="3898447929" sldId="292"/>
            <ac:spMk id="26" creationId="{AEEC58D3-4A6D-54FD-15B6-B4998546FBED}"/>
          </ac:spMkLst>
        </pc:spChg>
        <pc:spChg chg="add del mod">
          <ac:chgData name="Alfredo Mungari" userId="76eb065ff4567da4" providerId="LiveId" clId="{84F3FCBE-33F8-4390-9FC8-A9BD68BC1906}" dt="2022-11-24T20:15:26.328" v="18" actId="931"/>
          <ac:spMkLst>
            <pc:docMk/>
            <pc:sldMk cId="3898447929" sldId="292"/>
            <ac:spMk id="31" creationId="{5076BED3-AFEA-6BCE-0F48-8E0BEAD3B0E6}"/>
          </ac:spMkLst>
        </pc:spChg>
        <pc:spChg chg="add del mod">
          <ac:chgData name="Alfredo Mungari" userId="76eb065ff4567da4" providerId="LiveId" clId="{84F3FCBE-33F8-4390-9FC8-A9BD68BC1906}" dt="2022-11-24T20:17:15.986" v="24" actId="931"/>
          <ac:spMkLst>
            <pc:docMk/>
            <pc:sldMk cId="3898447929" sldId="292"/>
            <ac:spMk id="35" creationId="{8954276F-27A4-87A8-73B8-B0F771D03CCA}"/>
          </ac:spMkLst>
        </pc:spChg>
        <pc:picChg chg="add del mod">
          <ac:chgData name="Alfredo Mungari" userId="76eb065ff4567da4" providerId="LiveId" clId="{84F3FCBE-33F8-4390-9FC8-A9BD68BC1906}" dt="2022-11-24T20:20:41.223" v="77" actId="478"/>
          <ac:picMkLst>
            <pc:docMk/>
            <pc:sldMk cId="3898447929" sldId="292"/>
            <ac:picMk id="19" creationId="{372B42B4-426A-E2A5-BCD9-DEBAA439B47A}"/>
          </ac:picMkLst>
        </pc:picChg>
        <pc:picChg chg="add del mod">
          <ac:chgData name="Alfredo Mungari" userId="76eb065ff4567da4" providerId="LiveId" clId="{84F3FCBE-33F8-4390-9FC8-A9BD68BC1906}" dt="2022-11-24T20:07:52.837" v="4" actId="478"/>
          <ac:picMkLst>
            <pc:docMk/>
            <pc:sldMk cId="3898447929" sldId="292"/>
            <ac:picMk id="20" creationId="{9ECB7192-1EBD-1C4B-FC21-A55881BBEF38}"/>
          </ac:picMkLst>
        </pc:picChg>
        <pc:picChg chg="add del mod">
          <ac:chgData name="Alfredo Mungari" userId="76eb065ff4567da4" providerId="LiveId" clId="{84F3FCBE-33F8-4390-9FC8-A9BD68BC1906}" dt="2022-11-24T20:14:12.156" v="6" actId="478"/>
          <ac:picMkLst>
            <pc:docMk/>
            <pc:sldMk cId="3898447929" sldId="292"/>
            <ac:picMk id="24" creationId="{627E3781-5320-756C-321A-63CB83806F66}"/>
          </ac:picMkLst>
        </pc:picChg>
        <pc:picChg chg="add del mod">
          <ac:chgData name="Alfredo Mungari" userId="76eb065ff4567da4" providerId="LiveId" clId="{84F3FCBE-33F8-4390-9FC8-A9BD68BC1906}" dt="2022-11-24T20:15:21.169" v="17" actId="478"/>
          <ac:picMkLst>
            <pc:docMk/>
            <pc:sldMk cId="3898447929" sldId="292"/>
            <ac:picMk id="28" creationId="{D17E8998-532D-F365-9E0D-4F05BD20DC63}"/>
          </ac:picMkLst>
        </pc:picChg>
        <pc:picChg chg="del">
          <ac:chgData name="Alfredo Mungari" userId="76eb065ff4567da4" providerId="LiveId" clId="{84F3FCBE-33F8-4390-9FC8-A9BD68BC1906}" dt="2022-11-24T20:07:14.816" v="1" actId="478"/>
          <ac:picMkLst>
            <pc:docMk/>
            <pc:sldMk cId="3898447929" sldId="292"/>
            <ac:picMk id="30" creationId="{18C88B4D-F554-49C2-A23C-DFE94D4C835B}"/>
          </ac:picMkLst>
        </pc:picChg>
        <pc:picChg chg="add del mod">
          <ac:chgData name="Alfredo Mungari" userId="76eb065ff4567da4" providerId="LiveId" clId="{84F3FCBE-33F8-4390-9FC8-A9BD68BC1906}" dt="2022-11-24T20:16:00.607" v="23" actId="478"/>
          <ac:picMkLst>
            <pc:docMk/>
            <pc:sldMk cId="3898447929" sldId="292"/>
            <ac:picMk id="33" creationId="{4ADFD627-0F27-0C62-3A61-00709B47CD30}"/>
          </ac:picMkLst>
        </pc:picChg>
        <pc:picChg chg="add mod">
          <ac:chgData name="Alfredo Mungari" userId="76eb065ff4567da4" providerId="LiveId" clId="{84F3FCBE-33F8-4390-9FC8-A9BD68BC1906}" dt="2022-11-24T20:19:34.184" v="76" actId="1036"/>
          <ac:picMkLst>
            <pc:docMk/>
            <pc:sldMk cId="3898447929" sldId="292"/>
            <ac:picMk id="37" creationId="{BF0CDB7A-79C5-BA04-CCA7-E04043EDD097}"/>
          </ac:picMkLst>
        </pc:picChg>
        <pc:picChg chg="add mod">
          <ac:chgData name="Alfredo Mungari" userId="76eb065ff4567da4" providerId="LiveId" clId="{84F3FCBE-33F8-4390-9FC8-A9BD68BC1906}" dt="2022-11-24T20:23:58.780" v="123" actId="14100"/>
          <ac:picMkLst>
            <pc:docMk/>
            <pc:sldMk cId="3898447929" sldId="292"/>
            <ac:picMk id="39" creationId="{6373F6EF-13CC-7610-1AE4-B107382D409D}"/>
          </ac:picMkLst>
        </pc:picChg>
        <pc:cxnChg chg="add mod">
          <ac:chgData name="Alfredo Mungari" userId="76eb065ff4567da4" providerId="LiveId" clId="{84F3FCBE-33F8-4390-9FC8-A9BD68BC1906}" dt="2022-11-24T20:25:53.949" v="232" actId="692"/>
          <ac:cxnSpMkLst>
            <pc:docMk/>
            <pc:sldMk cId="3898447929" sldId="292"/>
            <ac:cxnSpMk id="17" creationId="{D6E5F49F-8372-6EE5-B88A-2FCCABF35C76}"/>
          </ac:cxnSpMkLst>
        </pc:cxnChg>
      </pc:sldChg>
      <pc:sldChg chg="add del">
        <pc:chgData name="Alfredo Mungari" userId="76eb065ff4567da4" providerId="LiveId" clId="{84F3FCBE-33F8-4390-9FC8-A9BD68BC1906}" dt="2022-11-24T20:31:31.252" v="316"/>
        <pc:sldMkLst>
          <pc:docMk/>
          <pc:sldMk cId="716681596" sldId="296"/>
        </pc:sldMkLst>
      </pc:sldChg>
      <pc:sldChg chg="add del">
        <pc:chgData name="Alfredo Mungari" userId="76eb065ff4567da4" providerId="LiveId" clId="{84F3FCBE-33F8-4390-9FC8-A9BD68BC1906}" dt="2022-11-24T20:31:27.769" v="314"/>
        <pc:sldMkLst>
          <pc:docMk/>
          <pc:sldMk cId="1696688134" sldId="296"/>
        </pc:sldMkLst>
      </pc:sldChg>
      <pc:sldChg chg="addSp modSp add del mod">
        <pc:chgData name="Alfredo Mungari" userId="76eb065ff4567da4" providerId="LiveId" clId="{84F3FCBE-33F8-4390-9FC8-A9BD68BC1906}" dt="2022-11-24T22:31:47.713" v="4114" actId="47"/>
        <pc:sldMkLst>
          <pc:docMk/>
          <pc:sldMk cId="2819746887" sldId="296"/>
        </pc:sldMkLst>
        <pc:picChg chg="add mod">
          <ac:chgData name="Alfredo Mungari" userId="76eb065ff4567da4" providerId="LiveId" clId="{84F3FCBE-33F8-4390-9FC8-A9BD68BC1906}" dt="2022-11-24T22:30:56.240" v="4108" actId="571"/>
          <ac:picMkLst>
            <pc:docMk/>
            <pc:sldMk cId="2819746887" sldId="296"/>
            <ac:picMk id="2" creationId="{3E681DE5-6DAE-BD7D-4147-B2607627C88F}"/>
          </ac:picMkLst>
        </pc:picChg>
        <pc:picChg chg="mod">
          <ac:chgData name="Alfredo Mungari" userId="76eb065ff4567da4" providerId="LiveId" clId="{84F3FCBE-33F8-4390-9FC8-A9BD68BC1906}" dt="2022-11-24T20:55:37.424" v="401" actId="14861"/>
          <ac:picMkLst>
            <pc:docMk/>
            <pc:sldMk cId="2819746887" sldId="296"/>
            <ac:picMk id="22" creationId="{58C2123F-BDD4-47FB-AF7B-0DA678336081}"/>
          </ac:picMkLst>
        </pc:picChg>
      </pc:sldChg>
      <pc:sldChg chg="addSp delSp modSp add mod">
        <pc:chgData name="Alfredo Mungari" userId="76eb065ff4567da4" providerId="LiveId" clId="{84F3FCBE-33F8-4390-9FC8-A9BD68BC1906}" dt="2022-11-24T20:53:54.415" v="398" actId="14100"/>
        <pc:sldMkLst>
          <pc:docMk/>
          <pc:sldMk cId="1622586692" sldId="297"/>
        </pc:sldMkLst>
        <pc:spChg chg="mod">
          <ac:chgData name="Alfredo Mungari" userId="76eb065ff4567da4" providerId="LiveId" clId="{84F3FCBE-33F8-4390-9FC8-A9BD68BC1906}" dt="2022-11-24T20:43:04.904" v="361" actId="1076"/>
          <ac:spMkLst>
            <pc:docMk/>
            <pc:sldMk cId="1622586692" sldId="297"/>
            <ac:spMk id="2" creationId="{B9C60B05-4E38-481A-9880-4BC176F6FC83}"/>
          </ac:spMkLst>
        </pc:spChg>
        <pc:spChg chg="mod">
          <ac:chgData name="Alfredo Mungari" userId="76eb065ff4567da4" providerId="LiveId" clId="{84F3FCBE-33F8-4390-9FC8-A9BD68BC1906}" dt="2022-11-24T20:39:45.906" v="351" actId="14100"/>
          <ac:spMkLst>
            <pc:docMk/>
            <pc:sldMk cId="1622586692" sldId="297"/>
            <ac:spMk id="10" creationId="{1E43C6B4-1A90-4B59-8EE1-584D566D2616}"/>
          </ac:spMkLst>
        </pc:spChg>
        <pc:spChg chg="del mod">
          <ac:chgData name="Alfredo Mungari" userId="76eb065ff4567da4" providerId="LiveId" clId="{84F3FCBE-33F8-4390-9FC8-A9BD68BC1906}" dt="2022-11-24T20:39:06.490" v="347" actId="478"/>
          <ac:spMkLst>
            <pc:docMk/>
            <pc:sldMk cId="1622586692" sldId="297"/>
            <ac:spMk id="12" creationId="{EB1ED5D7-FC9A-4A07-90A7-2003C4102D76}"/>
          </ac:spMkLst>
        </pc:spChg>
        <pc:picChg chg="add del mod">
          <ac:chgData name="Alfredo Mungari" userId="76eb065ff4567da4" providerId="LiveId" clId="{84F3FCBE-33F8-4390-9FC8-A9BD68BC1906}" dt="2022-11-24T20:44:47.641" v="364" actId="478"/>
          <ac:picMkLst>
            <pc:docMk/>
            <pc:sldMk cId="1622586692" sldId="297"/>
            <ac:picMk id="4" creationId="{29C23984-4BD2-5750-1AD9-96FDE5A7FABB}"/>
          </ac:picMkLst>
        </pc:picChg>
        <pc:picChg chg="add del mod">
          <ac:chgData name="Alfredo Mungari" userId="76eb065ff4567da4" providerId="LiveId" clId="{84F3FCBE-33F8-4390-9FC8-A9BD68BC1906}" dt="2022-11-24T20:47:16.280" v="376" actId="478"/>
          <ac:picMkLst>
            <pc:docMk/>
            <pc:sldMk cId="1622586692" sldId="297"/>
            <ac:picMk id="7" creationId="{8004B8BD-5CBD-F05F-9CBA-EB0BC3C3A9F3}"/>
          </ac:picMkLst>
        </pc:picChg>
        <pc:picChg chg="add del mod">
          <ac:chgData name="Alfredo Mungari" userId="76eb065ff4567da4" providerId="LiveId" clId="{84F3FCBE-33F8-4390-9FC8-A9BD68BC1906}" dt="2022-11-24T20:48:20.854" v="384" actId="478"/>
          <ac:picMkLst>
            <pc:docMk/>
            <pc:sldMk cId="1622586692" sldId="297"/>
            <ac:picMk id="9" creationId="{B5A7D674-1FE7-D649-B49A-47C38169B9CF}"/>
          </ac:picMkLst>
        </pc:picChg>
        <pc:picChg chg="add mod">
          <ac:chgData name="Alfredo Mungari" userId="76eb065ff4567da4" providerId="LiveId" clId="{84F3FCBE-33F8-4390-9FC8-A9BD68BC1906}" dt="2022-11-24T20:53:54.415" v="398" actId="14100"/>
          <ac:picMkLst>
            <pc:docMk/>
            <pc:sldMk cId="1622586692" sldId="297"/>
            <ac:picMk id="13" creationId="{6C09375E-0D43-B727-90DC-56398F144574}"/>
          </ac:picMkLst>
        </pc:picChg>
      </pc:sldChg>
      <pc:sldChg chg="addSp delSp modSp add mod ord">
        <pc:chgData name="Alfredo Mungari" userId="76eb065ff4567da4" providerId="LiveId" clId="{84F3FCBE-33F8-4390-9FC8-A9BD68BC1906}" dt="2022-11-24T22:38:30.704" v="4140" actId="14100"/>
        <pc:sldMkLst>
          <pc:docMk/>
          <pc:sldMk cId="2572279992" sldId="298"/>
        </pc:sldMkLst>
        <pc:spChg chg="add del">
          <ac:chgData name="Alfredo Mungari" userId="76eb065ff4567da4" providerId="LiveId" clId="{84F3FCBE-33F8-4390-9FC8-A9BD68BC1906}" dt="2022-11-24T21:21:34.443" v="1284" actId="22"/>
          <ac:spMkLst>
            <pc:docMk/>
            <pc:sldMk cId="2572279992" sldId="298"/>
            <ac:spMk id="4" creationId="{8BF6D8EF-07F1-A851-ACF4-752828263EFB}"/>
          </ac:spMkLst>
        </pc:spChg>
        <pc:spChg chg="mod">
          <ac:chgData name="Alfredo Mungari" userId="76eb065ff4567da4" providerId="LiveId" clId="{84F3FCBE-33F8-4390-9FC8-A9BD68BC1906}" dt="2022-11-24T22:38:30.704" v="4140" actId="14100"/>
          <ac:spMkLst>
            <pc:docMk/>
            <pc:sldMk cId="2572279992" sldId="298"/>
            <ac:spMk id="10" creationId="{1E43C6B4-1A90-4B59-8EE1-584D566D2616}"/>
          </ac:spMkLst>
        </pc:spChg>
        <pc:spChg chg="mod">
          <ac:chgData name="Alfredo Mungari" userId="76eb065ff4567da4" providerId="LiveId" clId="{84F3FCBE-33F8-4390-9FC8-A9BD68BC1906}" dt="2022-11-24T21:00:26.081" v="402" actId="20577"/>
          <ac:spMkLst>
            <pc:docMk/>
            <pc:sldMk cId="2572279992" sldId="298"/>
            <ac:spMk id="12" creationId="{EB1ED5D7-FC9A-4A07-90A7-2003C4102D76}"/>
          </ac:spMkLst>
        </pc:spChg>
        <pc:picChg chg="add mod">
          <ac:chgData name="Alfredo Mungari" userId="76eb065ff4567da4" providerId="LiveId" clId="{84F3FCBE-33F8-4390-9FC8-A9BD68BC1906}" dt="2022-11-24T22:27:17.238" v="4091" actId="14100"/>
          <ac:picMkLst>
            <pc:docMk/>
            <pc:sldMk cId="2572279992" sldId="298"/>
            <ac:picMk id="7" creationId="{383E5C56-BF39-733E-7F3A-BA416532F7AD}"/>
          </ac:picMkLst>
        </pc:picChg>
      </pc:sldChg>
      <pc:sldChg chg="addSp delSp modSp add del mod">
        <pc:chgData name="Alfredo Mungari" userId="76eb065ff4567da4" providerId="LiveId" clId="{84F3FCBE-33F8-4390-9FC8-A9BD68BC1906}" dt="2022-11-24T21:22:22.652" v="1288" actId="2696"/>
        <pc:sldMkLst>
          <pc:docMk/>
          <pc:sldMk cId="575015511" sldId="299"/>
        </pc:sldMkLst>
        <pc:spChg chg="add del mod">
          <ac:chgData name="Alfredo Mungari" userId="76eb065ff4567da4" providerId="LiveId" clId="{84F3FCBE-33F8-4390-9FC8-A9BD68BC1906}" dt="2022-11-24T21:21:07.754" v="1281" actId="478"/>
          <ac:spMkLst>
            <pc:docMk/>
            <pc:sldMk cId="575015511" sldId="299"/>
            <ac:spMk id="3" creationId="{54AF34C9-2283-ADD8-7130-3968E937BB32}"/>
          </ac:spMkLst>
        </pc:spChg>
        <pc:spChg chg="add del mod">
          <ac:chgData name="Alfredo Mungari" userId="76eb065ff4567da4" providerId="LiveId" clId="{84F3FCBE-33F8-4390-9FC8-A9BD68BC1906}" dt="2022-11-24T21:21:10.419" v="1282" actId="478"/>
          <ac:spMkLst>
            <pc:docMk/>
            <pc:sldMk cId="575015511" sldId="299"/>
            <ac:spMk id="6" creationId="{D91FB993-29E1-3DBD-8335-7970016F8DE7}"/>
          </ac:spMkLst>
        </pc:spChg>
        <pc:spChg chg="mod">
          <ac:chgData name="Alfredo Mungari" userId="76eb065ff4567da4" providerId="LiveId" clId="{84F3FCBE-33F8-4390-9FC8-A9BD68BC1906}" dt="2022-11-24T21:20:58.956" v="1280" actId="6549"/>
          <ac:spMkLst>
            <pc:docMk/>
            <pc:sldMk cId="575015511" sldId="299"/>
            <ac:spMk id="20" creationId="{CC0093B1-77CC-1E61-FB22-E136F94EABD2}"/>
          </ac:spMkLst>
        </pc:spChg>
        <pc:picChg chg="add del mod">
          <ac:chgData name="Alfredo Mungari" userId="76eb065ff4567da4" providerId="LiveId" clId="{84F3FCBE-33F8-4390-9FC8-A9BD68BC1906}" dt="2022-11-24T21:19:43.068" v="1278" actId="478"/>
          <ac:picMkLst>
            <pc:docMk/>
            <pc:sldMk cId="575015511" sldId="299"/>
            <ac:picMk id="24" creationId="{96FF7CA1-CFB1-4FD7-8A5C-78BDEC8D0988}"/>
          </ac:picMkLst>
        </pc:picChg>
      </pc:sldChg>
      <pc:sldChg chg="addSp delSp modSp add del mod">
        <pc:chgData name="Alfredo Mungari" userId="76eb065ff4567da4" providerId="LiveId" clId="{84F3FCBE-33F8-4390-9FC8-A9BD68BC1906}" dt="2022-11-24T22:29:53.581" v="4103" actId="47"/>
        <pc:sldMkLst>
          <pc:docMk/>
          <pc:sldMk cId="1114465094" sldId="300"/>
        </pc:sldMkLst>
        <pc:spChg chg="add del mod">
          <ac:chgData name="Alfredo Mungari" userId="76eb065ff4567da4" providerId="LiveId" clId="{84F3FCBE-33F8-4390-9FC8-A9BD68BC1906}" dt="2022-11-24T21:45:55.432" v="2208" actId="478"/>
          <ac:spMkLst>
            <pc:docMk/>
            <pc:sldMk cId="1114465094" sldId="300"/>
            <ac:spMk id="3" creationId="{FE55ABB0-5B5A-7635-C526-241BA5DE6AA2}"/>
          </ac:spMkLst>
        </pc:spChg>
        <pc:spChg chg="del">
          <ac:chgData name="Alfredo Mungari" userId="76eb065ff4567da4" providerId="LiveId" clId="{84F3FCBE-33F8-4390-9FC8-A9BD68BC1906}" dt="2022-11-24T21:45:58.625" v="2209" actId="478"/>
          <ac:spMkLst>
            <pc:docMk/>
            <pc:sldMk cId="1114465094" sldId="300"/>
            <ac:spMk id="15" creationId="{4EE7CA0E-4542-48BF-941F-87B347E9DF87}"/>
          </ac:spMkLst>
        </pc:spChg>
        <pc:spChg chg="mod">
          <ac:chgData name="Alfredo Mungari" userId="76eb065ff4567da4" providerId="LiveId" clId="{84F3FCBE-33F8-4390-9FC8-A9BD68BC1906}" dt="2022-11-24T21:37:11.528" v="2206" actId="113"/>
          <ac:spMkLst>
            <pc:docMk/>
            <pc:sldMk cId="1114465094" sldId="300"/>
            <ac:spMk id="20" creationId="{CC0093B1-77CC-1E61-FB22-E136F94EABD2}"/>
          </ac:spMkLst>
        </pc:spChg>
        <pc:picChg chg="add del mod">
          <ac:chgData name="Alfredo Mungari" userId="76eb065ff4567da4" providerId="LiveId" clId="{84F3FCBE-33F8-4390-9FC8-A9BD68BC1906}" dt="2022-11-24T21:46:14.398" v="2212" actId="478"/>
          <ac:picMkLst>
            <pc:docMk/>
            <pc:sldMk cId="1114465094" sldId="300"/>
            <ac:picMk id="6" creationId="{0F73B904-8F73-4327-FB27-A33F4DC50565}"/>
          </ac:picMkLst>
        </pc:picChg>
        <pc:picChg chg="add mod">
          <ac:chgData name="Alfredo Mungari" userId="76eb065ff4567da4" providerId="LiveId" clId="{84F3FCBE-33F8-4390-9FC8-A9BD68BC1906}" dt="2022-11-24T21:46:43.714" v="2218" actId="1076"/>
          <ac:picMkLst>
            <pc:docMk/>
            <pc:sldMk cId="1114465094" sldId="300"/>
            <ac:picMk id="9" creationId="{4AE5186D-D0A3-2020-FC9D-340CA219D4B7}"/>
          </ac:picMkLst>
        </pc:picChg>
        <pc:picChg chg="del">
          <ac:chgData name="Alfredo Mungari" userId="76eb065ff4567da4" providerId="LiveId" clId="{84F3FCBE-33F8-4390-9FC8-A9BD68BC1906}" dt="2022-11-24T21:45:44.152" v="2207" actId="478"/>
          <ac:picMkLst>
            <pc:docMk/>
            <pc:sldMk cId="1114465094" sldId="300"/>
            <ac:picMk id="12" creationId="{C63505F9-09F2-4400-8F16-16095DD1EDD0}"/>
          </ac:picMkLst>
        </pc:picChg>
      </pc:sldChg>
      <pc:sldChg chg="modSp add del mod">
        <pc:chgData name="Alfredo Mungari" userId="76eb065ff4567da4" providerId="LiveId" clId="{84F3FCBE-33F8-4390-9FC8-A9BD68BC1906}" dt="2022-11-24T21:47:17.677" v="2219" actId="47"/>
        <pc:sldMkLst>
          <pc:docMk/>
          <pc:sldMk cId="257894638" sldId="304"/>
        </pc:sldMkLst>
        <pc:spChg chg="mod">
          <ac:chgData name="Alfredo Mungari" userId="76eb065ff4567da4" providerId="LiveId" clId="{84F3FCBE-33F8-4390-9FC8-A9BD68BC1906}" dt="2022-11-24T21:32:10.188" v="1656" actId="20577"/>
          <ac:spMkLst>
            <pc:docMk/>
            <pc:sldMk cId="257894638" sldId="304"/>
            <ac:spMk id="2" creationId="{B9C60B05-4E38-481A-9880-4BC176F6FC83}"/>
          </ac:spMkLst>
        </pc:spChg>
        <pc:spChg chg="mod">
          <ac:chgData name="Alfredo Mungari" userId="76eb065ff4567da4" providerId="LiveId" clId="{84F3FCBE-33F8-4390-9FC8-A9BD68BC1906}" dt="2022-11-24T21:36:53.603" v="2204" actId="21"/>
          <ac:spMkLst>
            <pc:docMk/>
            <pc:sldMk cId="257894638" sldId="304"/>
            <ac:spMk id="10" creationId="{1E43C6B4-1A90-4B59-8EE1-584D566D2616}"/>
          </ac:spMkLst>
        </pc:spChg>
      </pc:sldChg>
      <pc:sldChg chg="addSp delSp modSp add mod">
        <pc:chgData name="Alfredo Mungari" userId="76eb065ff4567da4" providerId="LiveId" clId="{84F3FCBE-33F8-4390-9FC8-A9BD68BC1906}" dt="2022-11-24T22:38:16.522" v="4139" actId="14100"/>
        <pc:sldMkLst>
          <pc:docMk/>
          <pc:sldMk cId="3414208494" sldId="305"/>
        </pc:sldMkLst>
        <pc:spChg chg="mod">
          <ac:chgData name="Alfredo Mungari" userId="76eb065ff4567da4" providerId="LiveId" clId="{84F3FCBE-33F8-4390-9FC8-A9BD68BC1906}" dt="2022-11-24T21:47:53.364" v="2280" actId="14100"/>
          <ac:spMkLst>
            <pc:docMk/>
            <pc:sldMk cId="3414208494" sldId="305"/>
            <ac:spMk id="2" creationId="{B9C60B05-4E38-481A-9880-4BC176F6FC83}"/>
          </ac:spMkLst>
        </pc:spChg>
        <pc:spChg chg="add del mod">
          <ac:chgData name="Alfredo Mungari" userId="76eb065ff4567da4" providerId="LiveId" clId="{84F3FCBE-33F8-4390-9FC8-A9BD68BC1906}" dt="2022-11-24T22:38:16.522" v="4139" actId="14100"/>
          <ac:spMkLst>
            <pc:docMk/>
            <pc:sldMk cId="3414208494" sldId="305"/>
            <ac:spMk id="10" creationId="{1E43C6B4-1A90-4B59-8EE1-584D566D2616}"/>
          </ac:spMkLst>
        </pc:spChg>
        <pc:spChg chg="del">
          <ac:chgData name="Alfredo Mungari" userId="76eb065ff4567da4" providerId="LiveId" clId="{84F3FCBE-33F8-4390-9FC8-A9BD68BC1906}" dt="2022-11-24T22:09:58.799" v="3653" actId="478"/>
          <ac:spMkLst>
            <pc:docMk/>
            <pc:sldMk cId="3414208494" sldId="305"/>
            <ac:spMk id="12" creationId="{EB1ED5D7-FC9A-4A07-90A7-2003C4102D76}"/>
          </ac:spMkLst>
        </pc:spChg>
      </pc:sldChg>
      <pc:sldChg chg="add del">
        <pc:chgData name="Alfredo Mungari" userId="76eb065ff4567da4" providerId="LiveId" clId="{84F3FCBE-33F8-4390-9FC8-A9BD68BC1906}" dt="2022-11-24T22:14:59.541" v="3673" actId="47"/>
        <pc:sldMkLst>
          <pc:docMk/>
          <pc:sldMk cId="1920113788" sldId="306"/>
        </pc:sldMkLst>
      </pc:sldChg>
      <pc:sldChg chg="addSp delSp modSp add mod">
        <pc:chgData name="Alfredo Mungari" userId="76eb065ff4567da4" providerId="LiveId" clId="{84F3FCBE-33F8-4390-9FC8-A9BD68BC1906}" dt="2022-11-24T22:36:23.673" v="4132"/>
        <pc:sldMkLst>
          <pc:docMk/>
          <pc:sldMk cId="431528153" sldId="307"/>
        </pc:sldMkLst>
        <pc:spChg chg="mod">
          <ac:chgData name="Alfredo Mungari" userId="76eb065ff4567da4" providerId="LiveId" clId="{84F3FCBE-33F8-4390-9FC8-A9BD68BC1906}" dt="2022-11-24T22:16:01.214" v="3682" actId="20577"/>
          <ac:spMkLst>
            <pc:docMk/>
            <pc:sldMk cId="431528153" sldId="307"/>
            <ac:spMk id="2" creationId="{B9C60B05-4E38-481A-9880-4BC176F6FC83}"/>
          </ac:spMkLst>
        </pc:spChg>
        <pc:spChg chg="mod">
          <ac:chgData name="Alfredo Mungari" userId="76eb065ff4567da4" providerId="LiveId" clId="{84F3FCBE-33F8-4390-9FC8-A9BD68BC1906}" dt="2022-11-24T22:33:15.778" v="4124" actId="14100"/>
          <ac:spMkLst>
            <pc:docMk/>
            <pc:sldMk cId="431528153" sldId="307"/>
            <ac:spMk id="10" creationId="{1E43C6B4-1A90-4B59-8EE1-584D566D2616}"/>
          </ac:spMkLst>
        </pc:spChg>
        <pc:spChg chg="del">
          <ac:chgData name="Alfredo Mungari" userId="76eb065ff4567da4" providerId="LiveId" clId="{84F3FCBE-33F8-4390-9FC8-A9BD68BC1906}" dt="2022-11-24T22:33:10.158" v="4123" actId="478"/>
          <ac:spMkLst>
            <pc:docMk/>
            <pc:sldMk cId="431528153" sldId="307"/>
            <ac:spMk id="12" creationId="{EB1ED5D7-FC9A-4A07-90A7-2003C4102D76}"/>
          </ac:spMkLst>
        </pc:spChg>
        <pc:picChg chg="add del mod">
          <ac:chgData name="Alfredo Mungari" userId="76eb065ff4567da4" providerId="LiveId" clId="{84F3FCBE-33F8-4390-9FC8-A9BD68BC1906}" dt="2022-11-24T22:36:23.673" v="4132"/>
          <ac:picMkLst>
            <pc:docMk/>
            <pc:sldMk cId="431528153" sldId="307"/>
            <ac:picMk id="3" creationId="{AD697CCD-00CD-5899-B498-1AF43DD81C8C}"/>
          </ac:picMkLst>
        </pc:picChg>
      </pc:sldChg>
      <pc:sldChg chg="add">
        <pc:chgData name="Alfredo Mungari" userId="76eb065ff4567da4" providerId="LiveId" clId="{84F3FCBE-33F8-4390-9FC8-A9BD68BC1906}" dt="2022-11-24T20:33:01.677" v="322"/>
        <pc:sldMkLst>
          <pc:docMk/>
          <pc:sldMk cId="679757372" sldId="308"/>
        </pc:sldMkLst>
      </pc:sldChg>
      <pc:sldChg chg="modSp add mod">
        <pc:chgData name="Alfredo Mungari" userId="76eb065ff4567da4" providerId="LiveId" clId="{84F3FCBE-33F8-4390-9FC8-A9BD68BC1906}" dt="2022-11-24T22:38:04.210" v="4137" actId="14100"/>
        <pc:sldMkLst>
          <pc:docMk/>
          <pc:sldMk cId="2716555398" sldId="309"/>
        </pc:sldMkLst>
        <pc:spChg chg="mod">
          <ac:chgData name="Alfredo Mungari" userId="76eb065ff4567da4" providerId="LiveId" clId="{84F3FCBE-33F8-4390-9FC8-A9BD68BC1906}" dt="2022-11-24T21:22:18.035" v="1287"/>
          <ac:spMkLst>
            <pc:docMk/>
            <pc:sldMk cId="2716555398" sldId="309"/>
            <ac:spMk id="2" creationId="{B9C60B05-4E38-481A-9880-4BC176F6FC83}"/>
          </ac:spMkLst>
        </pc:spChg>
        <pc:spChg chg="mod">
          <ac:chgData name="Alfredo Mungari" userId="76eb065ff4567da4" providerId="LiveId" clId="{84F3FCBE-33F8-4390-9FC8-A9BD68BC1906}" dt="2022-11-24T22:38:04.210" v="4137" actId="14100"/>
          <ac:spMkLst>
            <pc:docMk/>
            <pc:sldMk cId="2716555398" sldId="309"/>
            <ac:spMk id="10" creationId="{1E43C6B4-1A90-4B59-8EE1-584D566D2616}"/>
          </ac:spMkLst>
        </pc:spChg>
      </pc:sldChg>
      <pc:sldChg chg="addSp delSp modSp add mod">
        <pc:chgData name="Alfredo Mungari" userId="76eb065ff4567da4" providerId="LiveId" clId="{84F3FCBE-33F8-4390-9FC8-A9BD68BC1906}" dt="2022-11-25T11:43:14.195" v="4141" actId="20577"/>
        <pc:sldMkLst>
          <pc:docMk/>
          <pc:sldMk cId="3209944306" sldId="310"/>
        </pc:sldMkLst>
        <pc:spChg chg="mod">
          <ac:chgData name="Alfredo Mungari" userId="76eb065ff4567da4" providerId="LiveId" clId="{84F3FCBE-33F8-4390-9FC8-A9BD68BC1906}" dt="2022-11-24T22:28:23.958" v="4094"/>
          <ac:spMkLst>
            <pc:docMk/>
            <pc:sldMk cId="3209944306" sldId="310"/>
            <ac:spMk id="2" creationId="{B9C60B05-4E38-481A-9880-4BC176F6FC83}"/>
          </ac:spMkLst>
        </pc:spChg>
        <pc:spChg chg="mod">
          <ac:chgData name="Alfredo Mungari" userId="76eb065ff4567da4" providerId="LiveId" clId="{84F3FCBE-33F8-4390-9FC8-A9BD68BC1906}" dt="2022-11-25T11:43:14.195" v="4141" actId="20577"/>
          <ac:spMkLst>
            <pc:docMk/>
            <pc:sldMk cId="3209944306" sldId="310"/>
            <ac:spMk id="10" creationId="{1E43C6B4-1A90-4B59-8EE1-584D566D2616}"/>
          </ac:spMkLst>
        </pc:spChg>
        <pc:picChg chg="add mod">
          <ac:chgData name="Alfredo Mungari" userId="76eb065ff4567da4" providerId="LiveId" clId="{84F3FCBE-33F8-4390-9FC8-A9BD68BC1906}" dt="2022-11-24T22:32:15.582" v="4117" actId="1076"/>
          <ac:picMkLst>
            <pc:docMk/>
            <pc:sldMk cId="3209944306" sldId="310"/>
            <ac:picMk id="3" creationId="{359DFB43-92D1-E3D4-6A55-B9811858B487}"/>
          </ac:picMkLst>
        </pc:picChg>
        <pc:picChg chg="del">
          <ac:chgData name="Alfredo Mungari" userId="76eb065ff4567da4" providerId="LiveId" clId="{84F3FCBE-33F8-4390-9FC8-A9BD68BC1906}" dt="2022-11-24T22:28:45.973" v="4096" actId="478"/>
          <ac:picMkLst>
            <pc:docMk/>
            <pc:sldMk cId="3209944306" sldId="310"/>
            <ac:picMk id="7" creationId="{383E5C56-BF39-733E-7F3A-BA416532F7AD}"/>
          </ac:picMkLst>
        </pc:picChg>
      </pc:sldChg>
      <pc:sldChg chg="addSp modSp add mod">
        <pc:chgData name="Alfredo Mungari" userId="76eb065ff4567da4" providerId="LiveId" clId="{84F3FCBE-33F8-4390-9FC8-A9BD68BC1906}" dt="2022-11-24T22:37:47.013" v="4136" actId="14100"/>
        <pc:sldMkLst>
          <pc:docMk/>
          <pc:sldMk cId="3659573654" sldId="311"/>
        </pc:sldMkLst>
        <pc:spChg chg="mod">
          <ac:chgData name="Alfredo Mungari" userId="76eb065ff4567da4" providerId="LiveId" clId="{84F3FCBE-33F8-4390-9FC8-A9BD68BC1906}" dt="2022-11-24T22:30:13.410" v="4105"/>
          <ac:spMkLst>
            <pc:docMk/>
            <pc:sldMk cId="3659573654" sldId="311"/>
            <ac:spMk id="2" creationId="{B9C60B05-4E38-481A-9880-4BC176F6FC83}"/>
          </ac:spMkLst>
        </pc:spChg>
        <pc:spChg chg="mod">
          <ac:chgData name="Alfredo Mungari" userId="76eb065ff4567da4" providerId="LiveId" clId="{84F3FCBE-33F8-4390-9FC8-A9BD68BC1906}" dt="2022-11-24T22:37:47.013" v="4136" actId="14100"/>
          <ac:spMkLst>
            <pc:docMk/>
            <pc:sldMk cId="3659573654" sldId="311"/>
            <ac:spMk id="10" creationId="{1E43C6B4-1A90-4B59-8EE1-584D566D2616}"/>
          </ac:spMkLst>
        </pc:spChg>
        <pc:picChg chg="add mod">
          <ac:chgData name="Alfredo Mungari" userId="76eb065ff4567da4" providerId="LiveId" clId="{84F3FCBE-33F8-4390-9FC8-A9BD68BC1906}" dt="2022-11-24T22:31:28.132" v="4113" actId="1076"/>
          <ac:picMkLst>
            <pc:docMk/>
            <pc:sldMk cId="3659573654" sldId="311"/>
            <ac:picMk id="3" creationId="{64BCB24E-D81D-3503-E382-18CDF3018E8E}"/>
          </ac:picMkLst>
        </pc:picChg>
      </pc:sldChg>
      <pc:sldChg chg="modSp add mod">
        <pc:chgData name="Alfredo Mungari" userId="76eb065ff4567da4" providerId="LiveId" clId="{84F3FCBE-33F8-4390-9FC8-A9BD68BC1906}" dt="2022-11-25T15:41:03.586" v="4142" actId="20577"/>
        <pc:sldMkLst>
          <pc:docMk/>
          <pc:sldMk cId="3627320024" sldId="312"/>
        </pc:sldMkLst>
        <pc:spChg chg="mod">
          <ac:chgData name="Alfredo Mungari" userId="76eb065ff4567da4" providerId="LiveId" clId="{84F3FCBE-33F8-4390-9FC8-A9BD68BC1906}" dt="2022-11-24T22:36:45.459" v="4134"/>
          <ac:spMkLst>
            <pc:docMk/>
            <pc:sldMk cId="3627320024" sldId="312"/>
            <ac:spMk id="2" creationId="{B9C60B05-4E38-481A-9880-4BC176F6FC83}"/>
          </ac:spMkLst>
        </pc:spChg>
        <pc:spChg chg="mod">
          <ac:chgData name="Alfredo Mungari" userId="76eb065ff4567da4" providerId="LiveId" clId="{84F3FCBE-33F8-4390-9FC8-A9BD68BC1906}" dt="2022-11-25T15:41:03.586" v="4142" actId="20577"/>
          <ac:spMkLst>
            <pc:docMk/>
            <pc:sldMk cId="3627320024" sldId="312"/>
            <ac:spMk id="10" creationId="{1E43C6B4-1A90-4B59-8EE1-584D566D261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jpg"/></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10.jp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image" Target="../media/image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5" Type="http://schemas.openxmlformats.org/officeDocument/2006/relationships/image" Target="../media/image10.jp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47F362-A6CD-4FD1-BC35-DCC84BE5AD3A}" type="doc">
      <dgm:prSet loTypeId="urn:microsoft.com/office/officeart/2005/8/layout/vList4" loCatId="picture" qsTypeId="urn:microsoft.com/office/officeart/2005/8/quickstyle/simple5" qsCatId="simple" csTypeId="urn:microsoft.com/office/officeart/2005/8/colors/colorful3" csCatId="colorful" phldr="1"/>
      <dgm:spPr/>
      <dgm:t>
        <a:bodyPr/>
        <a:lstStyle/>
        <a:p>
          <a:endParaRPr lang="it-IT"/>
        </a:p>
      </dgm:t>
    </dgm:pt>
    <dgm:pt modelId="{43882ADB-7FA0-4937-BB02-2BD8727C1814}">
      <dgm:prSet phldrT="[Testo]" custT="1"/>
      <dgm:spPr/>
      <dgm:t>
        <a:bodyPr/>
        <a:lstStyle/>
        <a:p>
          <a:r>
            <a:rPr lang="it-IT" sz="16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a:t>
          </a:r>
          <a:endParaRPr lang="it-IT" sz="1600" dirty="0"/>
        </a:p>
      </dgm:t>
    </dgm:pt>
    <dgm:pt modelId="{278A2975-5695-4A3B-BA2E-01EF81B07450}" type="parTrans" cxnId="{044325D9-154B-4B7C-8429-316273D79E9B}">
      <dgm:prSet/>
      <dgm:spPr/>
      <dgm:t>
        <a:bodyPr/>
        <a:lstStyle/>
        <a:p>
          <a:endParaRPr lang="it-IT"/>
        </a:p>
      </dgm:t>
    </dgm:pt>
    <dgm:pt modelId="{FA76C2A4-80CD-48CC-8B21-D37B98ED49CF}" type="sibTrans" cxnId="{044325D9-154B-4B7C-8429-316273D79E9B}">
      <dgm:prSet/>
      <dgm:spPr/>
      <dgm:t>
        <a:bodyPr/>
        <a:lstStyle/>
        <a:p>
          <a:endParaRPr lang="it-IT"/>
        </a:p>
      </dgm:t>
    </dgm:pt>
    <dgm:pt modelId="{877BA6CC-18AF-4DED-989A-5C5408C5DE07}">
      <dgm:prSet phldrT="[Testo]" custT="1"/>
      <dgm:spPr/>
      <dgm:t>
        <a:bodyPr/>
        <a:lstStyle/>
        <a:p>
          <a:r>
            <a:rPr lang="it-IT" sz="1600" dirty="0">
              <a:latin typeface="Georgia" panose="02040502050405020303" pitchFamily="18" charset="0"/>
            </a:rPr>
            <a:t>La FAO ha informato la comunità internazionale dell’allarmante riduzione a livello mondiale di insetti impollinatori, tra cui l’ </a:t>
          </a:r>
          <a:r>
            <a:rPr lang="it-IT" sz="1600" b="1" dirty="0">
              <a:latin typeface="Georgia" panose="02040502050405020303" pitchFamily="18" charset="0"/>
            </a:rPr>
            <a:t>Apis mellifera</a:t>
          </a:r>
          <a:r>
            <a:rPr lang="it-IT" sz="16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endParaRPr lang="it-IT" sz="1600" dirty="0"/>
        </a:p>
      </dgm:t>
    </dgm:pt>
    <dgm:pt modelId="{EAD05155-53BD-441A-AE1D-42F77AA3B6DD}" type="parTrans" cxnId="{8F7D0213-948C-4ED3-B668-CA5E5557C66E}">
      <dgm:prSet/>
      <dgm:spPr/>
      <dgm:t>
        <a:bodyPr/>
        <a:lstStyle/>
        <a:p>
          <a:endParaRPr lang="it-IT"/>
        </a:p>
      </dgm:t>
    </dgm:pt>
    <dgm:pt modelId="{52403F10-14AE-4D81-B5C8-9826FE87A6CC}" type="sibTrans" cxnId="{8F7D0213-948C-4ED3-B668-CA5E5557C66E}">
      <dgm:prSet/>
      <dgm:spPr/>
      <dgm:t>
        <a:bodyPr/>
        <a:lstStyle/>
        <a:p>
          <a:endParaRPr lang="it-IT"/>
        </a:p>
      </dgm:t>
    </dgm:pt>
    <dgm:pt modelId="{6D9A9358-C66F-4CA6-A921-DD5F63F7E3F0}">
      <dgm:prSet phldrT="[Testo]" custT="1"/>
      <dgm:spPr/>
      <dgm:t>
        <a:bodyPr/>
        <a:lstStyle/>
        <a:p>
          <a:r>
            <a:rPr lang="it-IT" sz="1600" dirty="0">
              <a:latin typeface="Georgia" panose="02040502050405020303" pitchFamily="18" charset="0"/>
            </a:rPr>
            <a:t>Lo scopo della presente tesi è quello di illustrare la progettazione di un </a:t>
          </a:r>
          <a:r>
            <a:rPr lang="it-IT" sz="1600" b="1" dirty="0">
              <a:latin typeface="Georgia" panose="02040502050405020303" pitchFamily="18" charset="0"/>
            </a:rPr>
            <a:t>software</a:t>
          </a:r>
          <a:r>
            <a:rPr lang="it-IT" sz="1600" dirty="0">
              <a:latin typeface="Georgia" panose="02040502050405020303" pitchFamily="18" charset="0"/>
            </a:rPr>
            <a:t> che visualizza come le molecole di specifici pesticidi si dispongono, in maniera spaziale, quando sono legate ai </a:t>
          </a:r>
          <a:r>
            <a:rPr lang="it-IT" sz="1600" b="1" dirty="0">
              <a:latin typeface="Georgia" panose="02040502050405020303" pitchFamily="18" charset="0"/>
            </a:rPr>
            <a:t>recettori</a:t>
          </a:r>
          <a:r>
            <a:rPr lang="it-IT" sz="1600" dirty="0">
              <a:latin typeface="Georgia" panose="02040502050405020303" pitchFamily="18" charset="0"/>
            </a:rPr>
            <a:t> delle api, processo definito come </a:t>
          </a:r>
          <a:r>
            <a:rPr lang="it-IT" sz="1600" b="1" dirty="0">
              <a:latin typeface="Georgia" panose="02040502050405020303" pitchFamily="18" charset="0"/>
            </a:rPr>
            <a:t>docking molecolare</a:t>
          </a:r>
          <a:r>
            <a:rPr lang="it-IT" sz="1600" dirty="0">
              <a:latin typeface="Georgia" panose="02040502050405020303" pitchFamily="18" charset="0"/>
            </a:rPr>
            <a:t>; successivamente verrà illustrato il software che estrae i </a:t>
          </a:r>
          <a:r>
            <a:rPr lang="it-IT" sz="1600" b="1" dirty="0">
              <a:latin typeface="Georgia" panose="02040502050405020303" pitchFamily="18" charset="0"/>
            </a:rPr>
            <a:t>legami</a:t>
          </a:r>
          <a:r>
            <a:rPr lang="it-IT" sz="1600" dirty="0">
              <a:latin typeface="Georgia" panose="02040502050405020303" pitchFamily="18" charset="0"/>
            </a:rPr>
            <a:t> che si vengono a formare</a:t>
          </a:r>
          <a:endParaRPr lang="it-IT" sz="1600" dirty="0"/>
        </a:p>
      </dgm:t>
    </dgm:pt>
    <dgm:pt modelId="{FDA7042B-9CB1-4C6C-B338-E9BA5C58C463}" type="parTrans" cxnId="{6DFDB02C-7716-4F82-AEF9-CCBA9777C2E4}">
      <dgm:prSet/>
      <dgm:spPr/>
      <dgm:t>
        <a:bodyPr/>
        <a:lstStyle/>
        <a:p>
          <a:endParaRPr lang="it-IT"/>
        </a:p>
      </dgm:t>
    </dgm:pt>
    <dgm:pt modelId="{BE33E8CD-CC6C-4F50-A76A-F0D6A86D3800}" type="sibTrans" cxnId="{6DFDB02C-7716-4F82-AEF9-CCBA9777C2E4}">
      <dgm:prSet/>
      <dgm:spPr/>
      <dgm:t>
        <a:bodyPr/>
        <a:lstStyle/>
        <a:p>
          <a:endParaRPr lang="it-IT"/>
        </a:p>
      </dgm:t>
    </dgm:pt>
    <dgm:pt modelId="{4106A4FC-3322-4E8E-8A32-30148D8F4B64}" type="pres">
      <dgm:prSet presAssocID="{8747F362-A6CD-4FD1-BC35-DCC84BE5AD3A}" presName="linear" presStyleCnt="0">
        <dgm:presLayoutVars>
          <dgm:dir/>
          <dgm:resizeHandles val="exact"/>
        </dgm:presLayoutVars>
      </dgm:prSet>
      <dgm:spPr/>
    </dgm:pt>
    <dgm:pt modelId="{59072B3E-BD2A-46EE-9464-49BF39E5A37B}" type="pres">
      <dgm:prSet presAssocID="{43882ADB-7FA0-4937-BB02-2BD8727C1814}" presName="comp" presStyleCnt="0"/>
      <dgm:spPr/>
    </dgm:pt>
    <dgm:pt modelId="{8ACF0B58-4345-4978-A325-459AC6DC681A}" type="pres">
      <dgm:prSet presAssocID="{43882ADB-7FA0-4937-BB02-2BD8727C1814}" presName="box" presStyleLbl="node1" presStyleIdx="0" presStyleCnt="3"/>
      <dgm:spPr/>
    </dgm:pt>
    <dgm:pt modelId="{74E36527-C1EA-42D4-9154-029EE418070C}" type="pres">
      <dgm:prSet presAssocID="{43882ADB-7FA0-4937-BB02-2BD8727C1814}"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dgm:spPr>
    </dgm:pt>
    <dgm:pt modelId="{63F6777D-1BF4-42A0-9C5C-B6D3DE12D9A3}" type="pres">
      <dgm:prSet presAssocID="{43882ADB-7FA0-4937-BB02-2BD8727C1814}" presName="text" presStyleLbl="node1" presStyleIdx="0" presStyleCnt="3">
        <dgm:presLayoutVars>
          <dgm:bulletEnabled val="1"/>
        </dgm:presLayoutVars>
      </dgm:prSet>
      <dgm:spPr/>
    </dgm:pt>
    <dgm:pt modelId="{08269641-6200-44CB-BFD4-3DA417B3916E}" type="pres">
      <dgm:prSet presAssocID="{FA76C2A4-80CD-48CC-8B21-D37B98ED49CF}" presName="spacer" presStyleCnt="0"/>
      <dgm:spPr/>
    </dgm:pt>
    <dgm:pt modelId="{806E225F-1E3C-48F6-A1D4-1AE73A59F1E6}" type="pres">
      <dgm:prSet presAssocID="{877BA6CC-18AF-4DED-989A-5C5408C5DE07}" presName="comp" presStyleCnt="0"/>
      <dgm:spPr/>
    </dgm:pt>
    <dgm:pt modelId="{B35A088B-C5B6-481F-83AA-ED209E24F277}" type="pres">
      <dgm:prSet presAssocID="{877BA6CC-18AF-4DED-989A-5C5408C5DE07}" presName="box" presStyleLbl="node1" presStyleIdx="1" presStyleCnt="3"/>
      <dgm:spPr/>
    </dgm:pt>
    <dgm:pt modelId="{D15C64E7-DD5F-4099-9DE9-95EFA106B64D}" type="pres">
      <dgm:prSet presAssocID="{877BA6CC-18AF-4DED-989A-5C5408C5DE07}"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77971175-87BF-4A0D-901E-2ADC5DE1E93C}" type="pres">
      <dgm:prSet presAssocID="{877BA6CC-18AF-4DED-989A-5C5408C5DE07}" presName="text" presStyleLbl="node1" presStyleIdx="1" presStyleCnt="3">
        <dgm:presLayoutVars>
          <dgm:bulletEnabled val="1"/>
        </dgm:presLayoutVars>
      </dgm:prSet>
      <dgm:spPr/>
    </dgm:pt>
    <dgm:pt modelId="{FF53A584-BCCA-49DA-AD74-DD6D7B3257EC}" type="pres">
      <dgm:prSet presAssocID="{52403F10-14AE-4D81-B5C8-9826FE87A6CC}" presName="spacer" presStyleCnt="0"/>
      <dgm:spPr/>
    </dgm:pt>
    <dgm:pt modelId="{08357E7A-D5A9-4C33-AB4B-54B221DA6DD0}" type="pres">
      <dgm:prSet presAssocID="{6D9A9358-C66F-4CA6-A921-DD5F63F7E3F0}" presName="comp" presStyleCnt="0"/>
      <dgm:spPr/>
    </dgm:pt>
    <dgm:pt modelId="{75BC4A55-E151-4A02-9362-0FD1E31F41AB}" type="pres">
      <dgm:prSet presAssocID="{6D9A9358-C66F-4CA6-A921-DD5F63F7E3F0}" presName="box" presStyleLbl="node1" presStyleIdx="2" presStyleCnt="3"/>
      <dgm:spPr/>
    </dgm:pt>
    <dgm:pt modelId="{B60A0D2A-1673-43D6-9DF2-43A4465EA24A}" type="pres">
      <dgm:prSet presAssocID="{6D9A9358-C66F-4CA6-A921-DD5F63F7E3F0}"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dgm:spPr>
    </dgm:pt>
    <dgm:pt modelId="{B925F34D-704C-4DA4-9AB2-3078970AFF00}" type="pres">
      <dgm:prSet presAssocID="{6D9A9358-C66F-4CA6-A921-DD5F63F7E3F0}" presName="text" presStyleLbl="node1" presStyleIdx="2" presStyleCnt="3">
        <dgm:presLayoutVars>
          <dgm:bulletEnabled val="1"/>
        </dgm:presLayoutVars>
      </dgm:prSet>
      <dgm:spPr/>
    </dgm:pt>
  </dgm:ptLst>
  <dgm:cxnLst>
    <dgm:cxn modelId="{8F7D0213-948C-4ED3-B668-CA5E5557C66E}" srcId="{8747F362-A6CD-4FD1-BC35-DCC84BE5AD3A}" destId="{877BA6CC-18AF-4DED-989A-5C5408C5DE07}" srcOrd="1" destOrd="0" parTransId="{EAD05155-53BD-441A-AE1D-42F77AA3B6DD}" sibTransId="{52403F10-14AE-4D81-B5C8-9826FE87A6CC}"/>
    <dgm:cxn modelId="{6DFDB02C-7716-4F82-AEF9-CCBA9777C2E4}" srcId="{8747F362-A6CD-4FD1-BC35-DCC84BE5AD3A}" destId="{6D9A9358-C66F-4CA6-A921-DD5F63F7E3F0}" srcOrd="2" destOrd="0" parTransId="{FDA7042B-9CB1-4C6C-B338-E9BA5C58C463}" sibTransId="{BE33E8CD-CC6C-4F50-A76A-F0D6A86D3800}"/>
    <dgm:cxn modelId="{788B4D3E-488D-45F2-8DE2-7C5D55318AF6}" type="presOf" srcId="{8747F362-A6CD-4FD1-BC35-DCC84BE5AD3A}" destId="{4106A4FC-3322-4E8E-8A32-30148D8F4B64}" srcOrd="0" destOrd="0" presId="urn:microsoft.com/office/officeart/2005/8/layout/vList4"/>
    <dgm:cxn modelId="{85ABF84A-6C96-426F-B494-AB508BEA648D}" type="presOf" srcId="{877BA6CC-18AF-4DED-989A-5C5408C5DE07}" destId="{77971175-87BF-4A0D-901E-2ADC5DE1E93C}" srcOrd="1" destOrd="0" presId="urn:microsoft.com/office/officeart/2005/8/layout/vList4"/>
    <dgm:cxn modelId="{7F676884-E49D-4640-98E0-7E5B912FA406}" type="presOf" srcId="{877BA6CC-18AF-4DED-989A-5C5408C5DE07}" destId="{B35A088B-C5B6-481F-83AA-ED209E24F277}" srcOrd="0" destOrd="0" presId="urn:microsoft.com/office/officeart/2005/8/layout/vList4"/>
    <dgm:cxn modelId="{86533DA4-EC28-4CD7-9797-8B111BCD52FC}" type="presOf" srcId="{43882ADB-7FA0-4937-BB02-2BD8727C1814}" destId="{63F6777D-1BF4-42A0-9C5C-B6D3DE12D9A3}" srcOrd="1" destOrd="0" presId="urn:microsoft.com/office/officeart/2005/8/layout/vList4"/>
    <dgm:cxn modelId="{2CA89BC1-60B7-4195-A823-FD1ABB35B07F}" type="presOf" srcId="{43882ADB-7FA0-4937-BB02-2BD8727C1814}" destId="{8ACF0B58-4345-4978-A325-459AC6DC681A}" srcOrd="0" destOrd="0" presId="urn:microsoft.com/office/officeart/2005/8/layout/vList4"/>
    <dgm:cxn modelId="{044325D9-154B-4B7C-8429-316273D79E9B}" srcId="{8747F362-A6CD-4FD1-BC35-DCC84BE5AD3A}" destId="{43882ADB-7FA0-4937-BB02-2BD8727C1814}" srcOrd="0" destOrd="0" parTransId="{278A2975-5695-4A3B-BA2E-01EF81B07450}" sibTransId="{FA76C2A4-80CD-48CC-8B21-D37B98ED49CF}"/>
    <dgm:cxn modelId="{57ADD4DC-EAD8-4E37-886E-BE413634223B}" type="presOf" srcId="{6D9A9358-C66F-4CA6-A921-DD5F63F7E3F0}" destId="{75BC4A55-E151-4A02-9362-0FD1E31F41AB}" srcOrd="0" destOrd="0" presId="urn:microsoft.com/office/officeart/2005/8/layout/vList4"/>
    <dgm:cxn modelId="{3793F1E1-04EF-45C2-8B25-2291EECF3161}" type="presOf" srcId="{6D9A9358-C66F-4CA6-A921-DD5F63F7E3F0}" destId="{B925F34D-704C-4DA4-9AB2-3078970AFF00}" srcOrd="1" destOrd="0" presId="urn:microsoft.com/office/officeart/2005/8/layout/vList4"/>
    <dgm:cxn modelId="{FBDAE565-591D-46FD-8BBD-EE43D16C3FB5}" type="presParOf" srcId="{4106A4FC-3322-4E8E-8A32-30148D8F4B64}" destId="{59072B3E-BD2A-46EE-9464-49BF39E5A37B}" srcOrd="0" destOrd="0" presId="urn:microsoft.com/office/officeart/2005/8/layout/vList4"/>
    <dgm:cxn modelId="{1AC4A93E-C4A1-4B5F-8910-8D0391AF762B}" type="presParOf" srcId="{59072B3E-BD2A-46EE-9464-49BF39E5A37B}" destId="{8ACF0B58-4345-4978-A325-459AC6DC681A}" srcOrd="0" destOrd="0" presId="urn:microsoft.com/office/officeart/2005/8/layout/vList4"/>
    <dgm:cxn modelId="{BB9CF646-84D2-4C90-A0D0-3CCA6F506B6F}" type="presParOf" srcId="{59072B3E-BD2A-46EE-9464-49BF39E5A37B}" destId="{74E36527-C1EA-42D4-9154-029EE418070C}" srcOrd="1" destOrd="0" presId="urn:microsoft.com/office/officeart/2005/8/layout/vList4"/>
    <dgm:cxn modelId="{DA6CF12A-62A4-4F50-A134-3080C87DA67F}" type="presParOf" srcId="{59072B3E-BD2A-46EE-9464-49BF39E5A37B}" destId="{63F6777D-1BF4-42A0-9C5C-B6D3DE12D9A3}" srcOrd="2" destOrd="0" presId="urn:microsoft.com/office/officeart/2005/8/layout/vList4"/>
    <dgm:cxn modelId="{B7ED565F-2421-41F1-92D8-3E22FAB1330E}" type="presParOf" srcId="{4106A4FC-3322-4E8E-8A32-30148D8F4B64}" destId="{08269641-6200-44CB-BFD4-3DA417B3916E}" srcOrd="1" destOrd="0" presId="urn:microsoft.com/office/officeart/2005/8/layout/vList4"/>
    <dgm:cxn modelId="{18D6FFCD-6853-4B7C-8F8C-9C279ED5342A}" type="presParOf" srcId="{4106A4FC-3322-4E8E-8A32-30148D8F4B64}" destId="{806E225F-1E3C-48F6-A1D4-1AE73A59F1E6}" srcOrd="2" destOrd="0" presId="urn:microsoft.com/office/officeart/2005/8/layout/vList4"/>
    <dgm:cxn modelId="{926D1095-B7CF-450F-A77B-DF2B1D03E507}" type="presParOf" srcId="{806E225F-1E3C-48F6-A1D4-1AE73A59F1E6}" destId="{B35A088B-C5B6-481F-83AA-ED209E24F277}" srcOrd="0" destOrd="0" presId="urn:microsoft.com/office/officeart/2005/8/layout/vList4"/>
    <dgm:cxn modelId="{03F3D3C5-0031-490D-B182-6DD36E2FD05C}" type="presParOf" srcId="{806E225F-1E3C-48F6-A1D4-1AE73A59F1E6}" destId="{D15C64E7-DD5F-4099-9DE9-95EFA106B64D}" srcOrd="1" destOrd="0" presId="urn:microsoft.com/office/officeart/2005/8/layout/vList4"/>
    <dgm:cxn modelId="{6985ECC1-62EB-4970-A682-6869766A3EAC}" type="presParOf" srcId="{806E225F-1E3C-48F6-A1D4-1AE73A59F1E6}" destId="{77971175-87BF-4A0D-901E-2ADC5DE1E93C}" srcOrd="2" destOrd="0" presId="urn:microsoft.com/office/officeart/2005/8/layout/vList4"/>
    <dgm:cxn modelId="{A18305A6-7406-46E0-BB97-674F3809AD5F}" type="presParOf" srcId="{4106A4FC-3322-4E8E-8A32-30148D8F4B64}" destId="{FF53A584-BCCA-49DA-AD74-DD6D7B3257EC}" srcOrd="3" destOrd="0" presId="urn:microsoft.com/office/officeart/2005/8/layout/vList4"/>
    <dgm:cxn modelId="{FB316C64-2D46-424B-94BC-E3E68A0E9E0F}" type="presParOf" srcId="{4106A4FC-3322-4E8E-8A32-30148D8F4B64}" destId="{08357E7A-D5A9-4C33-AB4B-54B221DA6DD0}" srcOrd="4" destOrd="0" presId="urn:microsoft.com/office/officeart/2005/8/layout/vList4"/>
    <dgm:cxn modelId="{A863D0E1-8AB0-42A2-A1BF-64E37E0F1CA5}" type="presParOf" srcId="{08357E7A-D5A9-4C33-AB4B-54B221DA6DD0}" destId="{75BC4A55-E151-4A02-9362-0FD1E31F41AB}" srcOrd="0" destOrd="0" presId="urn:microsoft.com/office/officeart/2005/8/layout/vList4"/>
    <dgm:cxn modelId="{43379BB2-0F32-4EDA-83AC-74EE18B44EE9}" type="presParOf" srcId="{08357E7A-D5A9-4C33-AB4B-54B221DA6DD0}" destId="{B60A0D2A-1673-43D6-9DF2-43A4465EA24A}" srcOrd="1" destOrd="0" presId="urn:microsoft.com/office/officeart/2005/8/layout/vList4"/>
    <dgm:cxn modelId="{7CF964C1-F456-47B8-8E17-31295BE86598}" type="presParOf" srcId="{08357E7A-D5A9-4C33-AB4B-54B221DA6DD0}" destId="{B925F34D-704C-4DA4-9AB2-3078970AFF0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DCF3C-1EE4-471E-A344-6468A4FADB1E}" type="doc">
      <dgm:prSet loTypeId="urn:microsoft.com/office/officeart/2005/8/layout/hList7" loCatId="list" qsTypeId="urn:microsoft.com/office/officeart/2005/8/quickstyle/3d3" qsCatId="3D" csTypeId="urn:microsoft.com/office/officeart/2005/8/colors/colorful3" csCatId="colorful" phldr="1"/>
      <dgm:spPr/>
    </dgm:pt>
    <dgm:pt modelId="{ED1B7E98-5F97-4B61-9144-B1BDE17DBD9C}">
      <dgm:prSet phldrT="[Testo]" custT="1"/>
      <dgm:spPr/>
      <dgm:t>
        <a:bodyPr/>
        <a:lstStyle/>
        <a:p>
          <a:pPr algn="l"/>
          <a:r>
            <a:rPr lang="it-IT" sz="1600" b="0" dirty="0">
              <a:latin typeface="Georgia" panose="02040502050405020303" pitchFamily="18" charset="0"/>
            </a:rPr>
            <a:t>Il nome scelto per l’applicazione è </a:t>
          </a:r>
          <a:r>
            <a:rPr lang="it-IT" sz="1600" b="1" dirty="0">
              <a:latin typeface="Georgia" panose="02040502050405020303" pitchFamily="18" charset="0"/>
            </a:rPr>
            <a:t>Computational Docking</a:t>
          </a:r>
          <a:endParaRPr lang="it-IT" sz="1600" dirty="0"/>
        </a:p>
      </dgm:t>
    </dgm:pt>
    <dgm:pt modelId="{B441C5E6-9B7F-4039-B8E3-6E3802E885A0}" type="parTrans" cxnId="{21B7491A-1931-460B-A3B4-811FD0A3221E}">
      <dgm:prSet/>
      <dgm:spPr/>
      <dgm:t>
        <a:bodyPr/>
        <a:lstStyle/>
        <a:p>
          <a:endParaRPr lang="it-IT"/>
        </a:p>
      </dgm:t>
    </dgm:pt>
    <dgm:pt modelId="{1DFEA00D-4B79-46EB-B438-51275C6490B2}" type="sibTrans" cxnId="{21B7491A-1931-460B-A3B4-811FD0A3221E}">
      <dgm:prSet/>
      <dgm:spPr/>
      <dgm:t>
        <a:bodyPr/>
        <a:lstStyle/>
        <a:p>
          <a:endParaRPr lang="it-IT"/>
        </a:p>
      </dgm:t>
    </dgm:pt>
    <dgm:pt modelId="{E645A0A6-3F02-4CE2-AF6F-724A57493021}">
      <dgm:prSet phldrT="[Testo]" custT="1"/>
      <dgm:spPr/>
      <dgm:t>
        <a:bodyPr/>
        <a:lstStyle/>
        <a:p>
          <a:pPr algn="l"/>
          <a:r>
            <a:rPr lang="it-IT" sz="1600" b="0" dirty="0">
              <a:latin typeface="Georgia" panose="02040502050405020303" pitchFamily="18" charset="0"/>
            </a:rPr>
            <a:t>Funzioni di Computationa Docking:</a:t>
          </a:r>
        </a:p>
      </dgm:t>
    </dgm:pt>
    <dgm:pt modelId="{290CA1E3-FA5C-4DBC-8410-226529EA7526}" type="parTrans" cxnId="{DAC75990-C6AB-4285-BD17-A9F715C8FE8E}">
      <dgm:prSet/>
      <dgm:spPr/>
      <dgm:t>
        <a:bodyPr/>
        <a:lstStyle/>
        <a:p>
          <a:endParaRPr lang="it-IT"/>
        </a:p>
      </dgm:t>
    </dgm:pt>
    <dgm:pt modelId="{9AACA56D-A2BF-4139-B59D-E0B7D5220782}" type="sibTrans" cxnId="{DAC75990-C6AB-4285-BD17-A9F715C8FE8E}">
      <dgm:prSet/>
      <dgm:spPr/>
      <dgm:t>
        <a:bodyPr/>
        <a:lstStyle/>
        <a:p>
          <a:endParaRPr lang="it-IT"/>
        </a:p>
      </dgm:t>
    </dgm:pt>
    <dgm:pt modelId="{C762E383-5126-42EB-9EC9-F24060397AA4}">
      <dgm:prSet phldrT="[Testo]" custT="1"/>
      <dgm:spPr/>
      <dgm:t>
        <a:bodyPr/>
        <a:lstStyle/>
        <a:p>
          <a:pPr algn="l"/>
          <a:r>
            <a:rPr lang="it-IT" sz="1600" b="0" dirty="0">
              <a:latin typeface="Georgia" panose="02040502050405020303" pitchFamily="18" charset="0"/>
            </a:rPr>
            <a:t>Il software è stato sviluppato secondo il modello </a:t>
          </a:r>
          <a:r>
            <a:rPr lang="it-IT" sz="1600" b="1" dirty="0">
              <a:latin typeface="Georgia" panose="02040502050405020303" pitchFamily="18" charset="0"/>
            </a:rPr>
            <a:t>AGILE</a:t>
          </a:r>
          <a:endParaRPr lang="it-IT" sz="1600" b="1" dirty="0"/>
        </a:p>
      </dgm:t>
    </dgm:pt>
    <dgm:pt modelId="{0CF8D906-B665-4A3F-88DB-8FF0949A3A43}" type="parTrans" cxnId="{4F94C193-8AAC-4311-9FAD-90A5D72EAA29}">
      <dgm:prSet/>
      <dgm:spPr/>
      <dgm:t>
        <a:bodyPr/>
        <a:lstStyle/>
        <a:p>
          <a:endParaRPr lang="it-IT"/>
        </a:p>
      </dgm:t>
    </dgm:pt>
    <dgm:pt modelId="{AF0143CC-B632-41E5-B045-A46E72ABEAE7}" type="sibTrans" cxnId="{4F94C193-8AAC-4311-9FAD-90A5D72EAA29}">
      <dgm:prSet/>
      <dgm:spPr/>
      <dgm:t>
        <a:bodyPr/>
        <a:lstStyle/>
        <a:p>
          <a:endParaRPr lang="it-IT"/>
        </a:p>
      </dgm:t>
    </dgm:pt>
    <dgm:pt modelId="{F3E249B7-8682-48E6-A65C-5F3D63E0FCD9}">
      <dgm:prSet phldrT="[Testo]" custT="1"/>
      <dgm:spPr/>
      <dgm:t>
        <a:bodyPr/>
        <a:lstStyle/>
        <a:p>
          <a:pPr algn="l"/>
          <a:r>
            <a:rPr lang="it-IT" sz="1600" b="0" dirty="0">
              <a:latin typeface="Georgia" panose="02040502050405020303" pitchFamily="18" charset="0"/>
            </a:rPr>
            <a:t>software per l’esecuzione   del docking</a:t>
          </a:r>
        </a:p>
      </dgm:t>
    </dgm:pt>
    <dgm:pt modelId="{1D627AE2-93BA-4B74-96B1-8B771BFDD0D7}" type="parTrans" cxnId="{30D1637E-413E-439A-908C-F0933F53C78C}">
      <dgm:prSet/>
      <dgm:spPr/>
      <dgm:t>
        <a:bodyPr/>
        <a:lstStyle/>
        <a:p>
          <a:endParaRPr lang="it-IT"/>
        </a:p>
      </dgm:t>
    </dgm:pt>
    <dgm:pt modelId="{3466B44D-C89D-4286-B615-6CCCA2EBE649}" type="sibTrans" cxnId="{30D1637E-413E-439A-908C-F0933F53C78C}">
      <dgm:prSet/>
      <dgm:spPr/>
      <dgm:t>
        <a:bodyPr/>
        <a:lstStyle/>
        <a:p>
          <a:endParaRPr lang="it-IT"/>
        </a:p>
      </dgm:t>
    </dgm:pt>
    <dgm:pt modelId="{553A4A4E-0E22-4803-A5BA-7F1676DFEB43}">
      <dgm:prSet phldrT="[Testo]" custT="1"/>
      <dgm:spPr/>
      <dgm:t>
        <a:bodyPr/>
        <a:lstStyle/>
        <a:p>
          <a:pPr algn="l"/>
          <a:r>
            <a:rPr lang="it-IT" sz="1600" b="0" dirty="0">
              <a:latin typeface="Georgia" panose="02040502050405020303" pitchFamily="18" charset="0"/>
            </a:rPr>
            <a:t>funzioni di bioinformatica per la preparazione   degli input necessari</a:t>
          </a:r>
        </a:p>
      </dgm:t>
    </dgm:pt>
    <dgm:pt modelId="{DCA769D3-F73B-49B0-ADAD-924B491E8648}" type="parTrans" cxnId="{7DB72895-D6FD-4EFE-A301-AF9F2C7A8B73}">
      <dgm:prSet/>
      <dgm:spPr/>
      <dgm:t>
        <a:bodyPr/>
        <a:lstStyle/>
        <a:p>
          <a:endParaRPr lang="it-IT"/>
        </a:p>
      </dgm:t>
    </dgm:pt>
    <dgm:pt modelId="{01A2889B-BF3F-4D32-A63A-AB7DC218D968}" type="sibTrans" cxnId="{7DB72895-D6FD-4EFE-A301-AF9F2C7A8B73}">
      <dgm:prSet/>
      <dgm:spPr/>
      <dgm:t>
        <a:bodyPr/>
        <a:lstStyle/>
        <a:p>
          <a:endParaRPr lang="it-IT"/>
        </a:p>
      </dgm:t>
    </dgm:pt>
    <dgm:pt modelId="{83576D9E-4311-4B06-9962-ADF97BD6FAD5}">
      <dgm:prSet phldrT="[Testo]" custT="1"/>
      <dgm:spPr/>
      <dgm:t>
        <a:bodyPr/>
        <a:lstStyle/>
        <a:p>
          <a:pPr algn="l"/>
          <a:r>
            <a:rPr lang="it-IT" sz="1600" b="0" dirty="0">
              <a:latin typeface="Georgia" panose="02040502050405020303" pitchFamily="18" charset="0"/>
            </a:rPr>
            <a:t>software per l’analisi dei risultati dell’intero processo</a:t>
          </a:r>
        </a:p>
      </dgm:t>
    </dgm:pt>
    <dgm:pt modelId="{90F1A5BE-B69B-4BC0-80CC-247E199982CC}" type="parTrans" cxnId="{EC69CFCB-A6E2-4B15-B8F5-23FE0FFC5220}">
      <dgm:prSet/>
      <dgm:spPr/>
      <dgm:t>
        <a:bodyPr/>
        <a:lstStyle/>
        <a:p>
          <a:endParaRPr lang="it-IT"/>
        </a:p>
      </dgm:t>
    </dgm:pt>
    <dgm:pt modelId="{F460B508-1676-496A-A8BE-3175325A7ED8}" type="sibTrans" cxnId="{EC69CFCB-A6E2-4B15-B8F5-23FE0FFC5220}">
      <dgm:prSet/>
      <dgm:spPr/>
      <dgm:t>
        <a:bodyPr/>
        <a:lstStyle/>
        <a:p>
          <a:endParaRPr lang="it-IT"/>
        </a:p>
      </dgm:t>
    </dgm:pt>
    <dgm:pt modelId="{688CC115-27F7-4BA0-982C-906060B66A85}" type="pres">
      <dgm:prSet presAssocID="{443DCF3C-1EE4-471E-A344-6468A4FADB1E}" presName="Name0" presStyleCnt="0">
        <dgm:presLayoutVars>
          <dgm:dir/>
          <dgm:resizeHandles val="exact"/>
        </dgm:presLayoutVars>
      </dgm:prSet>
      <dgm:spPr/>
    </dgm:pt>
    <dgm:pt modelId="{43469C8F-9585-41F4-B3AF-6F4AF72F1B00}" type="pres">
      <dgm:prSet presAssocID="{443DCF3C-1EE4-471E-A344-6468A4FADB1E}" presName="fgShape" presStyleLbl="fgShp" presStyleIdx="0" presStyleCnt="1"/>
      <dgm:spPr/>
    </dgm:pt>
    <dgm:pt modelId="{A2ED2CB9-7FBD-4645-9D04-D59AD391F6A5}" type="pres">
      <dgm:prSet presAssocID="{443DCF3C-1EE4-471E-A344-6468A4FADB1E}" presName="linComp" presStyleCnt="0"/>
      <dgm:spPr/>
    </dgm:pt>
    <dgm:pt modelId="{9C84911E-2A30-4842-9C55-0FDF4CDC2FCF}" type="pres">
      <dgm:prSet presAssocID="{ED1B7E98-5F97-4B61-9144-B1BDE17DBD9C}" presName="compNode" presStyleCnt="0"/>
      <dgm:spPr/>
    </dgm:pt>
    <dgm:pt modelId="{84607459-724D-4ACE-801D-6D5252D0F1F6}" type="pres">
      <dgm:prSet presAssocID="{ED1B7E98-5F97-4B61-9144-B1BDE17DBD9C}" presName="bkgdShape" presStyleLbl="node1" presStyleIdx="0" presStyleCnt="3"/>
      <dgm:spPr/>
    </dgm:pt>
    <dgm:pt modelId="{1BE6D47F-09C2-4CDA-8C21-B83DF721EB8D}" type="pres">
      <dgm:prSet presAssocID="{ED1B7E98-5F97-4B61-9144-B1BDE17DBD9C}" presName="nodeTx" presStyleLbl="node1" presStyleIdx="0" presStyleCnt="3">
        <dgm:presLayoutVars>
          <dgm:bulletEnabled val="1"/>
        </dgm:presLayoutVars>
      </dgm:prSet>
      <dgm:spPr/>
    </dgm:pt>
    <dgm:pt modelId="{64C51F97-D0F1-433C-8A53-BF139E1C0968}" type="pres">
      <dgm:prSet presAssocID="{ED1B7E98-5F97-4B61-9144-B1BDE17DBD9C}" presName="invisiNode" presStyleLbl="node1" presStyleIdx="0" presStyleCnt="3"/>
      <dgm:spPr/>
    </dgm:pt>
    <dgm:pt modelId="{F1218071-D7EA-4004-9602-A63282C98B87}" type="pres">
      <dgm:prSet presAssocID="{ED1B7E98-5F97-4B61-9144-B1BDE17DBD9C}"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Laptop con telefono e calcolatrice"/>
        </a:ext>
      </dgm:extLst>
    </dgm:pt>
    <dgm:pt modelId="{2BBD8EA4-F6B5-43A9-A7F6-38453B7B5F22}" type="pres">
      <dgm:prSet presAssocID="{1DFEA00D-4B79-46EB-B438-51275C6490B2}" presName="sibTrans" presStyleLbl="sibTrans2D1" presStyleIdx="0" presStyleCnt="0"/>
      <dgm:spPr/>
    </dgm:pt>
    <dgm:pt modelId="{0F544372-8456-49EC-A66E-9EBF3F37E438}" type="pres">
      <dgm:prSet presAssocID="{E645A0A6-3F02-4CE2-AF6F-724A57493021}" presName="compNode" presStyleCnt="0"/>
      <dgm:spPr/>
    </dgm:pt>
    <dgm:pt modelId="{D8466F5B-5C02-4E9D-83B3-88463C4F7B64}" type="pres">
      <dgm:prSet presAssocID="{E645A0A6-3F02-4CE2-AF6F-724A57493021}" presName="bkgdShape" presStyleLbl="node1" presStyleIdx="1" presStyleCnt="3"/>
      <dgm:spPr/>
    </dgm:pt>
    <dgm:pt modelId="{D6CC78A3-60E4-41CF-AD22-130229B2F748}" type="pres">
      <dgm:prSet presAssocID="{E645A0A6-3F02-4CE2-AF6F-724A57493021}" presName="nodeTx" presStyleLbl="node1" presStyleIdx="1" presStyleCnt="3">
        <dgm:presLayoutVars>
          <dgm:bulletEnabled val="1"/>
        </dgm:presLayoutVars>
      </dgm:prSet>
      <dgm:spPr/>
    </dgm:pt>
    <dgm:pt modelId="{4B36D91B-B48E-46F2-AC70-8AAD5CAB8A52}" type="pres">
      <dgm:prSet presAssocID="{E645A0A6-3F02-4CE2-AF6F-724A57493021}" presName="invisiNode" presStyleLbl="node1" presStyleIdx="1" presStyleCnt="3"/>
      <dgm:spPr/>
    </dgm:pt>
    <dgm:pt modelId="{064886EA-C837-40D1-A1AC-E9D7C939CC40}" type="pres">
      <dgm:prSet presAssocID="{E645A0A6-3F02-4CE2-AF6F-724A57493021}"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icroscopio con matracci chimici"/>
        </a:ext>
      </dgm:extLst>
    </dgm:pt>
    <dgm:pt modelId="{36FD2536-F7EA-4D70-8A48-98E2C7406171}" type="pres">
      <dgm:prSet presAssocID="{9AACA56D-A2BF-4139-B59D-E0B7D5220782}" presName="sibTrans" presStyleLbl="sibTrans2D1" presStyleIdx="0" presStyleCnt="0"/>
      <dgm:spPr/>
    </dgm:pt>
    <dgm:pt modelId="{11B85E91-2BD0-4AB9-A267-6EFB54A873F7}" type="pres">
      <dgm:prSet presAssocID="{C762E383-5126-42EB-9EC9-F24060397AA4}" presName="compNode" presStyleCnt="0"/>
      <dgm:spPr/>
    </dgm:pt>
    <dgm:pt modelId="{C319A326-EA1E-4EE0-8E0F-BF561FF37C94}" type="pres">
      <dgm:prSet presAssocID="{C762E383-5126-42EB-9EC9-F24060397AA4}" presName="bkgdShape" presStyleLbl="node1" presStyleIdx="2" presStyleCnt="3"/>
      <dgm:spPr/>
    </dgm:pt>
    <dgm:pt modelId="{74F7C9B1-E990-42D0-A218-5C2B72C628AC}" type="pres">
      <dgm:prSet presAssocID="{C762E383-5126-42EB-9EC9-F24060397AA4}" presName="nodeTx" presStyleLbl="node1" presStyleIdx="2" presStyleCnt="3">
        <dgm:presLayoutVars>
          <dgm:bulletEnabled val="1"/>
        </dgm:presLayoutVars>
      </dgm:prSet>
      <dgm:spPr/>
    </dgm:pt>
    <dgm:pt modelId="{DA18D4B7-9653-429A-BDD6-D89144AFDF50}" type="pres">
      <dgm:prSet presAssocID="{C762E383-5126-42EB-9EC9-F24060397AA4}" presName="invisiNode" presStyleLbl="node1" presStyleIdx="2" presStyleCnt="3"/>
      <dgm:spPr/>
    </dgm:pt>
    <dgm:pt modelId="{36250D43-4ACF-4879-9D4B-A81A1D90FB8F}" type="pres">
      <dgm:prSet presAssocID="{C762E383-5126-42EB-9EC9-F24060397AA4}"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dgm:spPr>
    </dgm:pt>
  </dgm:ptLst>
  <dgm:cxnLst>
    <dgm:cxn modelId="{69052F0B-94F3-4130-B8B6-57A63E701BF5}" type="presOf" srcId="{E645A0A6-3F02-4CE2-AF6F-724A57493021}" destId="{D8466F5B-5C02-4E9D-83B3-88463C4F7B64}" srcOrd="0" destOrd="0" presId="urn:microsoft.com/office/officeart/2005/8/layout/hList7"/>
    <dgm:cxn modelId="{21B7491A-1931-460B-A3B4-811FD0A3221E}" srcId="{443DCF3C-1EE4-471E-A344-6468A4FADB1E}" destId="{ED1B7E98-5F97-4B61-9144-B1BDE17DBD9C}" srcOrd="0" destOrd="0" parTransId="{B441C5E6-9B7F-4039-B8E3-6E3802E885A0}" sibTransId="{1DFEA00D-4B79-46EB-B438-51275C6490B2}"/>
    <dgm:cxn modelId="{954EFF1C-6F65-462D-82EB-B9B55A527277}" type="presOf" srcId="{443DCF3C-1EE4-471E-A344-6468A4FADB1E}" destId="{688CC115-27F7-4BA0-982C-906060B66A85}" srcOrd="0" destOrd="0" presId="urn:microsoft.com/office/officeart/2005/8/layout/hList7"/>
    <dgm:cxn modelId="{67345D25-F147-4B7E-A9B1-9607C84C2162}" type="presOf" srcId="{C762E383-5126-42EB-9EC9-F24060397AA4}" destId="{C319A326-EA1E-4EE0-8E0F-BF561FF37C94}" srcOrd="0" destOrd="0" presId="urn:microsoft.com/office/officeart/2005/8/layout/hList7"/>
    <dgm:cxn modelId="{95B3123B-7560-4FA8-98B9-4669D56C42C5}" type="presOf" srcId="{553A4A4E-0E22-4803-A5BA-7F1676DFEB43}" destId="{D6CC78A3-60E4-41CF-AD22-130229B2F748}" srcOrd="1" destOrd="2" presId="urn:microsoft.com/office/officeart/2005/8/layout/hList7"/>
    <dgm:cxn modelId="{27798163-91DA-46F1-B39A-37E8D4D41633}" type="presOf" srcId="{553A4A4E-0E22-4803-A5BA-7F1676DFEB43}" destId="{D8466F5B-5C02-4E9D-83B3-88463C4F7B64}" srcOrd="0" destOrd="2" presId="urn:microsoft.com/office/officeart/2005/8/layout/hList7"/>
    <dgm:cxn modelId="{E511D447-1221-43A4-A35C-C7F757E1503A}" type="presOf" srcId="{F3E249B7-8682-48E6-A65C-5F3D63E0FCD9}" destId="{D6CC78A3-60E4-41CF-AD22-130229B2F748}" srcOrd="1" destOrd="1" presId="urn:microsoft.com/office/officeart/2005/8/layout/hList7"/>
    <dgm:cxn modelId="{9216A24A-F79A-4051-A9C5-51C059B5A44D}" type="presOf" srcId="{83576D9E-4311-4B06-9962-ADF97BD6FAD5}" destId="{D6CC78A3-60E4-41CF-AD22-130229B2F748}" srcOrd="1" destOrd="3" presId="urn:microsoft.com/office/officeart/2005/8/layout/hList7"/>
    <dgm:cxn modelId="{5CDA2751-FB00-4485-8606-1FBD6AFAA82D}" type="presOf" srcId="{9AACA56D-A2BF-4139-B59D-E0B7D5220782}" destId="{36FD2536-F7EA-4D70-8A48-98E2C7406171}" srcOrd="0" destOrd="0" presId="urn:microsoft.com/office/officeart/2005/8/layout/hList7"/>
    <dgm:cxn modelId="{30D1637E-413E-439A-908C-F0933F53C78C}" srcId="{E645A0A6-3F02-4CE2-AF6F-724A57493021}" destId="{F3E249B7-8682-48E6-A65C-5F3D63E0FCD9}" srcOrd="0" destOrd="0" parTransId="{1D627AE2-93BA-4B74-96B1-8B771BFDD0D7}" sibTransId="{3466B44D-C89D-4286-B615-6CCCA2EBE649}"/>
    <dgm:cxn modelId="{C563BC83-2803-4C51-80EF-5617516A3796}" type="presOf" srcId="{ED1B7E98-5F97-4B61-9144-B1BDE17DBD9C}" destId="{84607459-724D-4ACE-801D-6D5252D0F1F6}" srcOrd="0" destOrd="0" presId="urn:microsoft.com/office/officeart/2005/8/layout/hList7"/>
    <dgm:cxn modelId="{2229C38A-BE9C-416E-A2FA-04E43063BB03}" type="presOf" srcId="{ED1B7E98-5F97-4B61-9144-B1BDE17DBD9C}" destId="{1BE6D47F-09C2-4CDA-8C21-B83DF721EB8D}" srcOrd="1" destOrd="0" presId="urn:microsoft.com/office/officeart/2005/8/layout/hList7"/>
    <dgm:cxn modelId="{DAC75990-C6AB-4285-BD17-A9F715C8FE8E}" srcId="{443DCF3C-1EE4-471E-A344-6468A4FADB1E}" destId="{E645A0A6-3F02-4CE2-AF6F-724A57493021}" srcOrd="1" destOrd="0" parTransId="{290CA1E3-FA5C-4DBC-8410-226529EA7526}" sibTransId="{9AACA56D-A2BF-4139-B59D-E0B7D5220782}"/>
    <dgm:cxn modelId="{4F94C193-8AAC-4311-9FAD-90A5D72EAA29}" srcId="{443DCF3C-1EE4-471E-A344-6468A4FADB1E}" destId="{C762E383-5126-42EB-9EC9-F24060397AA4}" srcOrd="2" destOrd="0" parTransId="{0CF8D906-B665-4A3F-88DB-8FF0949A3A43}" sibTransId="{AF0143CC-B632-41E5-B045-A46E72ABEAE7}"/>
    <dgm:cxn modelId="{7DB72895-D6FD-4EFE-A301-AF9F2C7A8B73}" srcId="{E645A0A6-3F02-4CE2-AF6F-724A57493021}" destId="{553A4A4E-0E22-4803-A5BA-7F1676DFEB43}" srcOrd="1" destOrd="0" parTransId="{DCA769D3-F73B-49B0-ADAD-924B491E8648}" sibTransId="{01A2889B-BF3F-4D32-A63A-AB7DC218D968}"/>
    <dgm:cxn modelId="{7199BDAE-5300-41F9-B47F-9320CCABE830}" type="presOf" srcId="{F3E249B7-8682-48E6-A65C-5F3D63E0FCD9}" destId="{D8466F5B-5C02-4E9D-83B3-88463C4F7B64}" srcOrd="0" destOrd="1" presId="urn:microsoft.com/office/officeart/2005/8/layout/hList7"/>
    <dgm:cxn modelId="{A47E8AB7-0297-4402-9D43-490B6B89A080}" type="presOf" srcId="{C762E383-5126-42EB-9EC9-F24060397AA4}" destId="{74F7C9B1-E990-42D0-A218-5C2B72C628AC}" srcOrd="1" destOrd="0" presId="urn:microsoft.com/office/officeart/2005/8/layout/hList7"/>
    <dgm:cxn modelId="{7248A9BE-A703-48C5-9975-9253C2559890}" type="presOf" srcId="{83576D9E-4311-4B06-9962-ADF97BD6FAD5}" destId="{D8466F5B-5C02-4E9D-83B3-88463C4F7B64}" srcOrd="0" destOrd="3" presId="urn:microsoft.com/office/officeart/2005/8/layout/hList7"/>
    <dgm:cxn modelId="{EC69CFCB-A6E2-4B15-B8F5-23FE0FFC5220}" srcId="{E645A0A6-3F02-4CE2-AF6F-724A57493021}" destId="{83576D9E-4311-4B06-9962-ADF97BD6FAD5}" srcOrd="2" destOrd="0" parTransId="{90F1A5BE-B69B-4BC0-80CC-247E199982CC}" sibTransId="{F460B508-1676-496A-A8BE-3175325A7ED8}"/>
    <dgm:cxn modelId="{5C4B0DF0-34CD-4E11-9B80-9E389F5712BA}" type="presOf" srcId="{E645A0A6-3F02-4CE2-AF6F-724A57493021}" destId="{D6CC78A3-60E4-41CF-AD22-130229B2F748}" srcOrd="1" destOrd="0" presId="urn:microsoft.com/office/officeart/2005/8/layout/hList7"/>
    <dgm:cxn modelId="{558C92FB-91D3-4831-A3D4-739612F1EBCF}" type="presOf" srcId="{1DFEA00D-4B79-46EB-B438-51275C6490B2}" destId="{2BBD8EA4-F6B5-43A9-A7F6-38453B7B5F22}" srcOrd="0" destOrd="0" presId="urn:microsoft.com/office/officeart/2005/8/layout/hList7"/>
    <dgm:cxn modelId="{1110B3BC-6F35-487C-A69B-68B03A86D336}" type="presParOf" srcId="{688CC115-27F7-4BA0-982C-906060B66A85}" destId="{43469C8F-9585-41F4-B3AF-6F4AF72F1B00}" srcOrd="0" destOrd="0" presId="urn:microsoft.com/office/officeart/2005/8/layout/hList7"/>
    <dgm:cxn modelId="{BD03D494-A216-445A-B4C2-2F708A923C28}" type="presParOf" srcId="{688CC115-27F7-4BA0-982C-906060B66A85}" destId="{A2ED2CB9-7FBD-4645-9D04-D59AD391F6A5}" srcOrd="1" destOrd="0" presId="urn:microsoft.com/office/officeart/2005/8/layout/hList7"/>
    <dgm:cxn modelId="{88775ED8-85C1-4DCD-9AA9-C3E8A9485623}" type="presParOf" srcId="{A2ED2CB9-7FBD-4645-9D04-D59AD391F6A5}" destId="{9C84911E-2A30-4842-9C55-0FDF4CDC2FCF}" srcOrd="0" destOrd="0" presId="urn:microsoft.com/office/officeart/2005/8/layout/hList7"/>
    <dgm:cxn modelId="{E428AFB6-2E67-4984-BF08-09A70E2ECDC3}" type="presParOf" srcId="{9C84911E-2A30-4842-9C55-0FDF4CDC2FCF}" destId="{84607459-724D-4ACE-801D-6D5252D0F1F6}" srcOrd="0" destOrd="0" presId="urn:microsoft.com/office/officeart/2005/8/layout/hList7"/>
    <dgm:cxn modelId="{472CB8B4-3CF0-441D-800C-C03FDDA32355}" type="presParOf" srcId="{9C84911E-2A30-4842-9C55-0FDF4CDC2FCF}" destId="{1BE6D47F-09C2-4CDA-8C21-B83DF721EB8D}" srcOrd="1" destOrd="0" presId="urn:microsoft.com/office/officeart/2005/8/layout/hList7"/>
    <dgm:cxn modelId="{26512775-E13D-4E41-990D-E5DBCA73DAB6}" type="presParOf" srcId="{9C84911E-2A30-4842-9C55-0FDF4CDC2FCF}" destId="{64C51F97-D0F1-433C-8A53-BF139E1C0968}" srcOrd="2" destOrd="0" presId="urn:microsoft.com/office/officeart/2005/8/layout/hList7"/>
    <dgm:cxn modelId="{5A533BFC-10F8-4C28-AD77-FEEDCE34CFE3}" type="presParOf" srcId="{9C84911E-2A30-4842-9C55-0FDF4CDC2FCF}" destId="{F1218071-D7EA-4004-9602-A63282C98B87}" srcOrd="3" destOrd="0" presId="urn:microsoft.com/office/officeart/2005/8/layout/hList7"/>
    <dgm:cxn modelId="{DD07D405-C30D-40E0-A52D-BA7044B4A991}" type="presParOf" srcId="{A2ED2CB9-7FBD-4645-9D04-D59AD391F6A5}" destId="{2BBD8EA4-F6B5-43A9-A7F6-38453B7B5F22}" srcOrd="1" destOrd="0" presId="urn:microsoft.com/office/officeart/2005/8/layout/hList7"/>
    <dgm:cxn modelId="{761C4789-B5C1-4836-86E2-41DBE87A907C}" type="presParOf" srcId="{A2ED2CB9-7FBD-4645-9D04-D59AD391F6A5}" destId="{0F544372-8456-49EC-A66E-9EBF3F37E438}" srcOrd="2" destOrd="0" presId="urn:microsoft.com/office/officeart/2005/8/layout/hList7"/>
    <dgm:cxn modelId="{7591BE30-987F-4B15-8BFE-11E8A250905F}" type="presParOf" srcId="{0F544372-8456-49EC-A66E-9EBF3F37E438}" destId="{D8466F5B-5C02-4E9D-83B3-88463C4F7B64}" srcOrd="0" destOrd="0" presId="urn:microsoft.com/office/officeart/2005/8/layout/hList7"/>
    <dgm:cxn modelId="{B805833C-BF4C-40DF-8580-89C56CDB7EA7}" type="presParOf" srcId="{0F544372-8456-49EC-A66E-9EBF3F37E438}" destId="{D6CC78A3-60E4-41CF-AD22-130229B2F748}" srcOrd="1" destOrd="0" presId="urn:microsoft.com/office/officeart/2005/8/layout/hList7"/>
    <dgm:cxn modelId="{229A0D50-B3A2-4DD7-B2F9-C5877C341860}" type="presParOf" srcId="{0F544372-8456-49EC-A66E-9EBF3F37E438}" destId="{4B36D91B-B48E-46F2-AC70-8AAD5CAB8A52}" srcOrd="2" destOrd="0" presId="urn:microsoft.com/office/officeart/2005/8/layout/hList7"/>
    <dgm:cxn modelId="{437FCB31-9587-469B-BC6A-4BCFDCE605B6}" type="presParOf" srcId="{0F544372-8456-49EC-A66E-9EBF3F37E438}" destId="{064886EA-C837-40D1-A1AC-E9D7C939CC40}" srcOrd="3" destOrd="0" presId="urn:microsoft.com/office/officeart/2005/8/layout/hList7"/>
    <dgm:cxn modelId="{A2C37CC6-226D-4AE3-817B-4FBA92197AFC}" type="presParOf" srcId="{A2ED2CB9-7FBD-4645-9D04-D59AD391F6A5}" destId="{36FD2536-F7EA-4D70-8A48-98E2C7406171}" srcOrd="3" destOrd="0" presId="urn:microsoft.com/office/officeart/2005/8/layout/hList7"/>
    <dgm:cxn modelId="{63E53D6B-68DE-407D-8A71-BE700A6DAB9A}" type="presParOf" srcId="{A2ED2CB9-7FBD-4645-9D04-D59AD391F6A5}" destId="{11B85E91-2BD0-4AB9-A267-6EFB54A873F7}" srcOrd="4" destOrd="0" presId="urn:microsoft.com/office/officeart/2005/8/layout/hList7"/>
    <dgm:cxn modelId="{28949531-CD84-426B-A788-8593FB4521E7}" type="presParOf" srcId="{11B85E91-2BD0-4AB9-A267-6EFB54A873F7}" destId="{C319A326-EA1E-4EE0-8E0F-BF561FF37C94}" srcOrd="0" destOrd="0" presId="urn:microsoft.com/office/officeart/2005/8/layout/hList7"/>
    <dgm:cxn modelId="{8A178C7A-596F-4F9B-B746-5449064F84B6}" type="presParOf" srcId="{11B85E91-2BD0-4AB9-A267-6EFB54A873F7}" destId="{74F7C9B1-E990-42D0-A218-5C2B72C628AC}" srcOrd="1" destOrd="0" presId="urn:microsoft.com/office/officeart/2005/8/layout/hList7"/>
    <dgm:cxn modelId="{526B898A-D94A-4A3A-9EAB-1DBBF2B919C7}" type="presParOf" srcId="{11B85E91-2BD0-4AB9-A267-6EFB54A873F7}" destId="{DA18D4B7-9653-429A-BDD6-D89144AFDF50}" srcOrd="2" destOrd="0" presId="urn:microsoft.com/office/officeart/2005/8/layout/hList7"/>
    <dgm:cxn modelId="{8CE7DDE8-F392-4C1F-8A53-A97750FF6DF7}" type="presParOf" srcId="{11B85E91-2BD0-4AB9-A267-6EFB54A873F7}" destId="{36250D43-4ACF-4879-9D4B-A81A1D90FB8F}"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28F9D1-4A26-4948-BAB8-4F5CB502DC2B}" type="doc">
      <dgm:prSet loTypeId="urn:microsoft.com/office/officeart/2005/8/layout/hList1" loCatId="list" qsTypeId="urn:microsoft.com/office/officeart/2005/8/quickstyle/simple5" qsCatId="simple" csTypeId="urn:microsoft.com/office/officeart/2005/8/colors/colorful3" csCatId="colorful" phldr="1"/>
      <dgm:spPr/>
      <dgm:t>
        <a:bodyPr/>
        <a:lstStyle/>
        <a:p>
          <a:endParaRPr lang="it-IT"/>
        </a:p>
      </dgm:t>
    </dgm:pt>
    <dgm:pt modelId="{27196128-E1DB-4326-8BF2-922E55FE65B3}">
      <dgm:prSet phldrT="[Testo]"/>
      <dgm:spPr/>
      <dgm:t>
        <a:bodyPr/>
        <a:lstStyle/>
        <a:p>
          <a:pPr algn="l"/>
          <a:r>
            <a:rPr lang="en-US" dirty="0">
              <a:latin typeface="Georgia" panose="02040502050405020303" pitchFamily="18" charset="0"/>
            </a:rPr>
            <a:t>Il linguaggio scelto per lo sviluppo dell’applicazione è il </a:t>
          </a:r>
          <a:r>
            <a:rPr lang="en-US" b="1" dirty="0">
              <a:latin typeface="Georgia" panose="02040502050405020303" pitchFamily="18" charset="0"/>
            </a:rPr>
            <a:t>Python</a:t>
          </a:r>
          <a:r>
            <a:rPr lang="en-US" dirty="0">
              <a:latin typeface="Georgia" panose="02040502050405020303" pitchFamily="18" charset="0"/>
            </a:rPr>
            <a:t>, in quanto provvisto di:</a:t>
          </a:r>
          <a:endParaRPr lang="it-IT" dirty="0"/>
        </a:p>
      </dgm:t>
    </dgm:pt>
    <dgm:pt modelId="{C57ED8FD-C66B-45BE-A0CC-AE3EAC002B6B}" type="parTrans" cxnId="{9B668853-9469-4BCD-BF11-5E3305CAA016}">
      <dgm:prSet/>
      <dgm:spPr/>
      <dgm:t>
        <a:bodyPr/>
        <a:lstStyle/>
        <a:p>
          <a:endParaRPr lang="it-IT"/>
        </a:p>
      </dgm:t>
    </dgm:pt>
    <dgm:pt modelId="{2D17EDFF-C370-4AEF-A5CB-6C8F7B7CD8BF}" type="sibTrans" cxnId="{9B668853-9469-4BCD-BF11-5E3305CAA016}">
      <dgm:prSet/>
      <dgm:spPr/>
      <dgm:t>
        <a:bodyPr/>
        <a:lstStyle/>
        <a:p>
          <a:endParaRPr lang="it-IT"/>
        </a:p>
      </dgm:t>
    </dgm:pt>
    <dgm:pt modelId="{F6FFEC83-8215-4E32-A6CB-7C9041EE62CE}">
      <dgm:prSet phldrT="[Testo]"/>
      <dgm:spPr/>
      <dgm:t>
        <a:bodyPr/>
        <a:lstStyle/>
        <a:p>
          <a:pPr>
            <a:buFont typeface="Arial" panose="020B0604020202020204" pitchFamily="34" charset="0"/>
            <a:buChar char="•"/>
          </a:pPr>
          <a:r>
            <a:rPr lang="en-US" dirty="0">
              <a:latin typeface="Georgia" panose="02040502050405020303" pitchFamily="18" charset="0"/>
            </a:rPr>
            <a:t>Funzioni di bioInformatica, utili per l’analisi molecolare</a:t>
          </a:r>
          <a:endParaRPr lang="it-IT" dirty="0"/>
        </a:p>
      </dgm:t>
    </dgm:pt>
    <dgm:pt modelId="{07A775A1-5997-482E-987C-C8122C70C134}" type="parTrans" cxnId="{DF73F666-AC2A-4741-AE57-717EFD09C4AE}">
      <dgm:prSet/>
      <dgm:spPr/>
      <dgm:t>
        <a:bodyPr/>
        <a:lstStyle/>
        <a:p>
          <a:endParaRPr lang="it-IT"/>
        </a:p>
      </dgm:t>
    </dgm:pt>
    <dgm:pt modelId="{4E6687A5-EFB9-4855-8B27-775F5DE99EA5}" type="sibTrans" cxnId="{DF73F666-AC2A-4741-AE57-717EFD09C4AE}">
      <dgm:prSet/>
      <dgm:spPr/>
      <dgm:t>
        <a:bodyPr/>
        <a:lstStyle/>
        <a:p>
          <a:endParaRPr lang="it-IT"/>
        </a:p>
      </dgm:t>
    </dgm:pt>
    <dgm:pt modelId="{CC7865C9-CEB2-46F2-B1B9-AA966606D7B9}">
      <dgm:prSet phldrT="[Testo]"/>
      <dgm:spPr/>
      <dgm:t>
        <a:bodyPr/>
        <a:lstStyle/>
        <a:p>
          <a:pPr>
            <a:buFont typeface="Arial" panose="020B0604020202020204" pitchFamily="34" charset="0"/>
            <a:buChar char="•"/>
          </a:pPr>
          <a:r>
            <a:rPr lang="en-US" dirty="0">
              <a:latin typeface="Georgia" panose="02040502050405020303" pitchFamily="18" charset="0"/>
            </a:rPr>
            <a:t>Moduli per la gestione e valutazione dei dati</a:t>
          </a:r>
          <a:endParaRPr lang="it-IT" dirty="0"/>
        </a:p>
      </dgm:t>
    </dgm:pt>
    <dgm:pt modelId="{088ABD5C-2371-46D8-92C0-EDD288B90036}" type="parTrans" cxnId="{3086D28A-FB45-4641-AF4B-890BDC2F5438}">
      <dgm:prSet/>
      <dgm:spPr/>
      <dgm:t>
        <a:bodyPr/>
        <a:lstStyle/>
        <a:p>
          <a:endParaRPr lang="it-IT"/>
        </a:p>
      </dgm:t>
    </dgm:pt>
    <dgm:pt modelId="{78E77318-3257-4251-9125-E4D403765C5D}" type="sibTrans" cxnId="{3086D28A-FB45-4641-AF4B-890BDC2F5438}">
      <dgm:prSet/>
      <dgm:spPr/>
      <dgm:t>
        <a:bodyPr/>
        <a:lstStyle/>
        <a:p>
          <a:endParaRPr lang="it-IT"/>
        </a:p>
      </dgm:t>
    </dgm:pt>
    <dgm:pt modelId="{FFE7AC5C-A207-4070-BCE3-DA249A439495}">
      <dgm:prSet phldrT="[Testo]"/>
      <dgm:spPr/>
      <dgm:t>
        <a:bodyPr anchor="ctr"/>
        <a:lstStyle/>
        <a:p>
          <a:pPr algn="l"/>
          <a:r>
            <a:rPr lang="en-US" dirty="0">
              <a:latin typeface="Georgia" panose="02040502050405020303" pitchFamily="18" charset="0"/>
            </a:rPr>
            <a:t>I principali software utilizzati sono stati:</a:t>
          </a:r>
          <a:endParaRPr lang="it-IT" dirty="0"/>
        </a:p>
      </dgm:t>
    </dgm:pt>
    <dgm:pt modelId="{904DAD24-66CF-4BD2-8DDC-F3FFA4E281E5}" type="parTrans" cxnId="{01F62B1B-1F10-4697-8C02-D1FC56E8A515}">
      <dgm:prSet/>
      <dgm:spPr/>
      <dgm:t>
        <a:bodyPr/>
        <a:lstStyle/>
        <a:p>
          <a:endParaRPr lang="it-IT"/>
        </a:p>
      </dgm:t>
    </dgm:pt>
    <dgm:pt modelId="{BB069181-651C-4BAD-8722-3D6E71E5AF7F}" type="sibTrans" cxnId="{01F62B1B-1F10-4697-8C02-D1FC56E8A515}">
      <dgm:prSet/>
      <dgm:spPr/>
      <dgm:t>
        <a:bodyPr/>
        <a:lstStyle/>
        <a:p>
          <a:endParaRPr lang="it-IT"/>
        </a:p>
      </dgm:t>
    </dgm:pt>
    <dgm:pt modelId="{E4C040A3-BD6F-476E-8A26-84183E2B9ECA}">
      <dgm:prSet phldrT="[Testo]"/>
      <dgm:spPr/>
      <dgm:t>
        <a:bodyPr/>
        <a:lstStyle/>
        <a:p>
          <a:pPr>
            <a:buFont typeface="Arial" panose="020B0604020202020204" pitchFamily="34" charset="0"/>
            <a:buChar char="•"/>
          </a:pPr>
          <a:r>
            <a:rPr lang="it-IT" b="1" dirty="0">
              <a:latin typeface="Georgia" panose="02040502050405020303" pitchFamily="18" charset="0"/>
            </a:rPr>
            <a:t>AutoDock Vina</a:t>
          </a:r>
          <a:r>
            <a:rPr lang="it-IT" dirty="0">
              <a:latin typeface="Georgia" panose="02040502050405020303" pitchFamily="18" charset="0"/>
            </a:rPr>
            <a:t>, un programma per il docking molecolare e lo screening virtuale, Vina migliora l’accuratezza delle previsioni delle pose rispetto al suo predecessore Autodock4</a:t>
          </a:r>
          <a:endParaRPr lang="it-IT" dirty="0"/>
        </a:p>
      </dgm:t>
    </dgm:pt>
    <dgm:pt modelId="{09534E7A-A82E-4F91-901C-7208E707D209}" type="parTrans" cxnId="{FDEB1E27-9129-466A-B8D6-CDD1D59D1C1A}">
      <dgm:prSet/>
      <dgm:spPr/>
      <dgm:t>
        <a:bodyPr/>
        <a:lstStyle/>
        <a:p>
          <a:endParaRPr lang="it-IT"/>
        </a:p>
      </dgm:t>
    </dgm:pt>
    <dgm:pt modelId="{5F5075EE-4BF4-4279-B9C6-D521EA5254B4}" type="sibTrans" cxnId="{FDEB1E27-9129-466A-B8D6-CDD1D59D1C1A}">
      <dgm:prSet/>
      <dgm:spPr/>
      <dgm:t>
        <a:bodyPr/>
        <a:lstStyle/>
        <a:p>
          <a:endParaRPr lang="it-IT"/>
        </a:p>
      </dgm:t>
    </dgm:pt>
    <dgm:pt modelId="{21993CCB-2C19-4DDA-8B26-8D6447341FCE}">
      <dgm:prSet phldrT="[Testo]"/>
      <dgm:spPr/>
      <dgm:t>
        <a:bodyPr/>
        <a:lstStyle/>
        <a:p>
          <a:pPr>
            <a:buFont typeface="Arial" panose="020B0604020202020204" pitchFamily="34" charset="0"/>
            <a:buChar char="•"/>
          </a:pPr>
          <a:r>
            <a:rPr lang="it-IT" b="1" dirty="0">
              <a:latin typeface="Georgia" panose="02040502050405020303" pitchFamily="18" charset="0"/>
            </a:rPr>
            <a:t>PubChem, </a:t>
          </a:r>
          <a:r>
            <a:rPr lang="it-IT"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a:t>
          </a:r>
          <a:endParaRPr lang="it-IT" dirty="0"/>
        </a:p>
      </dgm:t>
    </dgm:pt>
    <dgm:pt modelId="{CC427C3B-E10C-416C-B038-650D9E692749}" type="parTrans" cxnId="{5C83D346-CB68-45F4-809A-47E3FED5C005}">
      <dgm:prSet/>
      <dgm:spPr/>
      <dgm:t>
        <a:bodyPr/>
        <a:lstStyle/>
        <a:p>
          <a:endParaRPr lang="it-IT"/>
        </a:p>
      </dgm:t>
    </dgm:pt>
    <dgm:pt modelId="{7E4E083E-64FA-4155-9A5F-E37812E2ACBE}" type="sibTrans" cxnId="{5C83D346-CB68-45F4-809A-47E3FED5C005}">
      <dgm:prSet/>
      <dgm:spPr/>
      <dgm:t>
        <a:bodyPr/>
        <a:lstStyle/>
        <a:p>
          <a:endParaRPr lang="it-IT"/>
        </a:p>
      </dgm:t>
    </dgm:pt>
    <dgm:pt modelId="{EA4E2A7F-5583-4399-BA19-D91C6163083D}">
      <dgm:prSet phldrT="[Testo]"/>
      <dgm:spPr/>
      <dgm:t>
        <a:bodyPr/>
        <a:lstStyle/>
        <a:p>
          <a:pPr>
            <a:buFont typeface="Arial" panose="020B0604020202020204" pitchFamily="34" charset="0"/>
            <a:buChar char="•"/>
          </a:pPr>
          <a:r>
            <a:rPr lang="en-US" dirty="0">
              <a:latin typeface="Georgia" panose="02040502050405020303" pitchFamily="18" charset="0"/>
            </a:rPr>
            <a:t>Pacchetti per l’integrazioni con software esterni</a:t>
          </a:r>
          <a:endParaRPr lang="it-IT" dirty="0"/>
        </a:p>
      </dgm:t>
    </dgm:pt>
    <dgm:pt modelId="{AC65F177-E611-4EB0-A868-6B67A9A4245C}" type="parTrans" cxnId="{12183728-79FE-4F87-BB19-54EC4942CAE6}">
      <dgm:prSet/>
      <dgm:spPr/>
      <dgm:t>
        <a:bodyPr/>
        <a:lstStyle/>
        <a:p>
          <a:endParaRPr lang="it-IT"/>
        </a:p>
      </dgm:t>
    </dgm:pt>
    <dgm:pt modelId="{FD4861F8-4976-4170-8114-2B1BC0561774}" type="sibTrans" cxnId="{12183728-79FE-4F87-BB19-54EC4942CAE6}">
      <dgm:prSet/>
      <dgm:spPr/>
      <dgm:t>
        <a:bodyPr/>
        <a:lstStyle/>
        <a:p>
          <a:endParaRPr lang="it-IT"/>
        </a:p>
      </dgm:t>
    </dgm:pt>
    <dgm:pt modelId="{F3760E16-C949-42E2-A554-592FB42BC342}">
      <dgm:prSet phldrT="[Testo]"/>
      <dgm:spPr/>
      <dgm:t>
        <a:bodyPr/>
        <a:lstStyle/>
        <a:p>
          <a:pPr>
            <a:buFont typeface="Arial" panose="020B0604020202020204" pitchFamily="34" charset="0"/>
            <a:buChar char="•"/>
          </a:pPr>
          <a:r>
            <a:rPr lang="en-US" dirty="0">
              <a:latin typeface="Georgia" panose="02040502050405020303" pitchFamily="18" charset="0"/>
            </a:rPr>
            <a:t>Framework per la realizzazione dell’interfaccia grafica</a:t>
          </a:r>
          <a:endParaRPr lang="it-IT" dirty="0"/>
        </a:p>
      </dgm:t>
    </dgm:pt>
    <dgm:pt modelId="{6842AE10-8AC9-4A8C-9FFD-E17F9E3903B7}" type="parTrans" cxnId="{E0E9E7A1-FBB9-416E-BCEE-27DBE54B1A75}">
      <dgm:prSet/>
      <dgm:spPr/>
      <dgm:t>
        <a:bodyPr/>
        <a:lstStyle/>
        <a:p>
          <a:endParaRPr lang="it-IT"/>
        </a:p>
      </dgm:t>
    </dgm:pt>
    <dgm:pt modelId="{FE9A6431-F00B-48F6-91B1-1E7CFA54A1FC}" type="sibTrans" cxnId="{E0E9E7A1-FBB9-416E-BCEE-27DBE54B1A75}">
      <dgm:prSet/>
      <dgm:spPr/>
      <dgm:t>
        <a:bodyPr/>
        <a:lstStyle/>
        <a:p>
          <a:endParaRPr lang="it-IT"/>
        </a:p>
      </dgm:t>
    </dgm:pt>
    <dgm:pt modelId="{E5BD2774-3609-4A0F-9D68-6D8FC0B3FD0A}">
      <dgm:prSet phldrT="[Testo]"/>
      <dgm:spPr/>
      <dgm:t>
        <a:bodyPr/>
        <a:lstStyle/>
        <a:p>
          <a:pPr>
            <a:buFont typeface="Arial" panose="020B0604020202020204" pitchFamily="34" charset="0"/>
            <a:buChar char="•"/>
          </a:pPr>
          <a:r>
            <a:rPr lang="it-IT" b="1" dirty="0">
              <a:latin typeface="Georgia" panose="02040502050405020303" pitchFamily="18" charset="0"/>
            </a:rPr>
            <a:t>RCSB</a:t>
          </a:r>
          <a:r>
            <a:rPr lang="it-IT" dirty="0">
              <a:latin typeface="Georgia" panose="02040502050405020303" pitchFamily="18" charset="0"/>
            </a:rPr>
            <a:t>,  il centro dati statunitense per l'archivio di file PDB di uso globale</a:t>
          </a:r>
          <a:endParaRPr lang="it-IT" dirty="0"/>
        </a:p>
      </dgm:t>
    </dgm:pt>
    <dgm:pt modelId="{9A29BEE9-741A-467A-92D0-E15605A1BCAF}" type="parTrans" cxnId="{10518C77-DCE2-4D3C-91A9-379A59F87DC6}">
      <dgm:prSet/>
      <dgm:spPr/>
      <dgm:t>
        <a:bodyPr/>
        <a:lstStyle/>
        <a:p>
          <a:endParaRPr lang="it-IT"/>
        </a:p>
      </dgm:t>
    </dgm:pt>
    <dgm:pt modelId="{52C0B88D-C353-42AC-AAA5-557C2D8D23CC}" type="sibTrans" cxnId="{10518C77-DCE2-4D3C-91A9-379A59F87DC6}">
      <dgm:prSet/>
      <dgm:spPr/>
      <dgm:t>
        <a:bodyPr/>
        <a:lstStyle/>
        <a:p>
          <a:endParaRPr lang="it-IT"/>
        </a:p>
      </dgm:t>
    </dgm:pt>
    <dgm:pt modelId="{22E3F0CC-EF47-4E34-8193-D7B956940E60}">
      <dgm:prSet phldrT="[Testo]"/>
      <dgm:spPr/>
      <dgm:t>
        <a:bodyPr/>
        <a:lstStyle/>
        <a:p>
          <a:pPr>
            <a:buFont typeface="Arial" panose="020B0604020202020204" pitchFamily="34" charset="0"/>
            <a:buChar char="•"/>
          </a:pPr>
          <a:r>
            <a:rPr lang="it-IT" b="1" dirty="0">
              <a:latin typeface="Georgia" panose="02040502050405020303" pitchFamily="18" charset="0"/>
            </a:rPr>
            <a:t>MGLTools</a:t>
          </a:r>
          <a:r>
            <a:rPr lang="it-IT" dirty="0">
              <a:latin typeface="Georgia" panose="02040502050405020303" pitchFamily="18" charset="0"/>
            </a:rPr>
            <a:t>, la suite software per la visualizzazione e l’analisi delle strutture molecolari</a:t>
          </a:r>
          <a:endParaRPr lang="it-IT" dirty="0"/>
        </a:p>
      </dgm:t>
    </dgm:pt>
    <dgm:pt modelId="{1AE21C15-7876-42B2-81C8-217D426CF984}" type="parTrans" cxnId="{4A9ED1C3-F097-48B4-A286-F07C613BF440}">
      <dgm:prSet/>
      <dgm:spPr/>
      <dgm:t>
        <a:bodyPr/>
        <a:lstStyle/>
        <a:p>
          <a:endParaRPr lang="it-IT"/>
        </a:p>
      </dgm:t>
    </dgm:pt>
    <dgm:pt modelId="{D8C4DC2D-9117-4185-B094-98856BA321A0}" type="sibTrans" cxnId="{4A9ED1C3-F097-48B4-A286-F07C613BF440}">
      <dgm:prSet/>
      <dgm:spPr/>
      <dgm:t>
        <a:bodyPr/>
        <a:lstStyle/>
        <a:p>
          <a:endParaRPr lang="it-IT"/>
        </a:p>
      </dgm:t>
    </dgm:pt>
    <dgm:pt modelId="{8948C8E3-3F46-48B5-BF05-7AC436CF05C5}">
      <dgm:prSet phldrT="[Testo]"/>
      <dgm:spPr/>
      <dgm:t>
        <a:bodyPr/>
        <a:lstStyle/>
        <a:p>
          <a:pPr>
            <a:buFont typeface="Arial" panose="020B0604020202020204" pitchFamily="34" charset="0"/>
            <a:buChar char="•"/>
          </a:pPr>
          <a:r>
            <a:rPr lang="it-IT" b="1" dirty="0">
              <a:latin typeface="Georgia" panose="02040502050405020303" pitchFamily="18" charset="0"/>
            </a:rPr>
            <a:t>ADFR</a:t>
          </a:r>
          <a:r>
            <a:rPr lang="it-IT" dirty="0">
              <a:latin typeface="Georgia" panose="02040502050405020303" pitchFamily="18" charset="0"/>
            </a:rPr>
            <a:t>, la suite di strumenti software per la preparazione di ligandi e proteine</a:t>
          </a:r>
          <a:endParaRPr lang="it-IT" dirty="0"/>
        </a:p>
      </dgm:t>
    </dgm:pt>
    <dgm:pt modelId="{0A13C7AE-E6E4-40B2-B559-1F992ADA0FF0}" type="parTrans" cxnId="{C1055A6E-1C44-42BE-BA43-F8E1356A1147}">
      <dgm:prSet/>
      <dgm:spPr/>
      <dgm:t>
        <a:bodyPr/>
        <a:lstStyle/>
        <a:p>
          <a:endParaRPr lang="it-IT"/>
        </a:p>
      </dgm:t>
    </dgm:pt>
    <dgm:pt modelId="{A22DEA45-E35A-4555-A36A-700F412E5FDA}" type="sibTrans" cxnId="{C1055A6E-1C44-42BE-BA43-F8E1356A1147}">
      <dgm:prSet/>
      <dgm:spPr/>
      <dgm:t>
        <a:bodyPr/>
        <a:lstStyle/>
        <a:p>
          <a:endParaRPr lang="it-IT"/>
        </a:p>
      </dgm:t>
    </dgm:pt>
    <dgm:pt modelId="{DD381221-DE84-489D-A6FF-CF66B35F232D}">
      <dgm:prSet phldrT="[Testo]"/>
      <dgm:spPr/>
      <dgm:t>
        <a:bodyPr/>
        <a:lstStyle/>
        <a:p>
          <a:r>
            <a:rPr lang="en-US" b="1" dirty="0">
              <a:latin typeface="Georgia" panose="02040502050405020303" pitchFamily="18" charset="0"/>
            </a:rPr>
            <a:t>Tkinter</a:t>
          </a:r>
          <a:r>
            <a:rPr lang="en-US" dirty="0">
              <a:latin typeface="Georgia" panose="02040502050405020303" pitchFamily="18" charset="0"/>
            </a:rPr>
            <a:t>,  il framework utilizzato per la realizzazione dell’interfaccia grafica, in particolare è stato utilizzata una sua versione modificata: </a:t>
          </a:r>
          <a:r>
            <a:rPr lang="en-US" b="1" dirty="0">
              <a:latin typeface="Georgia" panose="02040502050405020303" pitchFamily="18" charset="0"/>
            </a:rPr>
            <a:t>customTkinter</a:t>
          </a:r>
          <a:r>
            <a:rPr lang="en-US" dirty="0">
              <a:latin typeface="Georgia" panose="02040502050405020303" pitchFamily="18" charset="0"/>
            </a:rPr>
            <a:t>, più adatta ad i moderni sistemi operativi</a:t>
          </a:r>
          <a:endParaRPr lang="it-IT" dirty="0"/>
        </a:p>
      </dgm:t>
    </dgm:pt>
    <dgm:pt modelId="{1F2C439E-605D-45B4-B955-F38A27FF543E}" type="parTrans" cxnId="{6F5A27CA-FBD6-403D-AF6B-9C12761AADF8}">
      <dgm:prSet/>
      <dgm:spPr/>
      <dgm:t>
        <a:bodyPr/>
        <a:lstStyle/>
        <a:p>
          <a:endParaRPr lang="it-IT"/>
        </a:p>
      </dgm:t>
    </dgm:pt>
    <dgm:pt modelId="{92B2DC30-4C83-4466-9683-58819BB6E7C5}" type="sibTrans" cxnId="{6F5A27CA-FBD6-403D-AF6B-9C12761AADF8}">
      <dgm:prSet/>
      <dgm:spPr/>
      <dgm:t>
        <a:bodyPr/>
        <a:lstStyle/>
        <a:p>
          <a:endParaRPr lang="it-IT"/>
        </a:p>
      </dgm:t>
    </dgm:pt>
    <dgm:pt modelId="{3A9C6427-C375-4CA4-85A2-AD44D9CE7918}" type="pres">
      <dgm:prSet presAssocID="{5F28F9D1-4A26-4948-BAB8-4F5CB502DC2B}" presName="Name0" presStyleCnt="0">
        <dgm:presLayoutVars>
          <dgm:dir/>
          <dgm:animLvl val="lvl"/>
          <dgm:resizeHandles val="exact"/>
        </dgm:presLayoutVars>
      </dgm:prSet>
      <dgm:spPr/>
    </dgm:pt>
    <dgm:pt modelId="{968FC532-CC21-4F3D-A4E3-AB57E3C848EB}" type="pres">
      <dgm:prSet presAssocID="{27196128-E1DB-4326-8BF2-922E55FE65B3}" presName="composite" presStyleCnt="0"/>
      <dgm:spPr/>
    </dgm:pt>
    <dgm:pt modelId="{7156F67F-81D0-41C3-B48F-FBFC4F74FE3B}" type="pres">
      <dgm:prSet presAssocID="{27196128-E1DB-4326-8BF2-922E55FE65B3}" presName="parTx" presStyleLbl="alignNode1" presStyleIdx="0" presStyleCnt="2">
        <dgm:presLayoutVars>
          <dgm:chMax val="0"/>
          <dgm:chPref val="0"/>
          <dgm:bulletEnabled val="1"/>
        </dgm:presLayoutVars>
      </dgm:prSet>
      <dgm:spPr/>
    </dgm:pt>
    <dgm:pt modelId="{E903A92A-AC40-48A3-AE69-8E0A0556F8B2}" type="pres">
      <dgm:prSet presAssocID="{27196128-E1DB-4326-8BF2-922E55FE65B3}" presName="desTx" presStyleLbl="alignAccFollowNode1" presStyleIdx="0" presStyleCnt="2">
        <dgm:presLayoutVars>
          <dgm:bulletEnabled val="1"/>
        </dgm:presLayoutVars>
      </dgm:prSet>
      <dgm:spPr/>
    </dgm:pt>
    <dgm:pt modelId="{FCDE5B1F-1129-4180-95A5-ADD2027CE1AC}" type="pres">
      <dgm:prSet presAssocID="{2D17EDFF-C370-4AEF-A5CB-6C8F7B7CD8BF}" presName="space" presStyleCnt="0"/>
      <dgm:spPr/>
    </dgm:pt>
    <dgm:pt modelId="{B82E22D3-0720-47E4-AB0B-DF260ACD4B09}" type="pres">
      <dgm:prSet presAssocID="{FFE7AC5C-A207-4070-BCE3-DA249A439495}" presName="composite" presStyleCnt="0"/>
      <dgm:spPr/>
    </dgm:pt>
    <dgm:pt modelId="{1AF5F70C-3552-4098-9C67-5775A32F3B3E}" type="pres">
      <dgm:prSet presAssocID="{FFE7AC5C-A207-4070-BCE3-DA249A439495}" presName="parTx" presStyleLbl="alignNode1" presStyleIdx="1" presStyleCnt="2">
        <dgm:presLayoutVars>
          <dgm:chMax val="0"/>
          <dgm:chPref val="0"/>
          <dgm:bulletEnabled val="1"/>
        </dgm:presLayoutVars>
      </dgm:prSet>
      <dgm:spPr/>
    </dgm:pt>
    <dgm:pt modelId="{9D8FC753-14C7-42AB-8BE6-0B532E28AA38}" type="pres">
      <dgm:prSet presAssocID="{FFE7AC5C-A207-4070-BCE3-DA249A439495}" presName="desTx" presStyleLbl="alignAccFollowNode1" presStyleIdx="1" presStyleCnt="2">
        <dgm:presLayoutVars>
          <dgm:bulletEnabled val="1"/>
        </dgm:presLayoutVars>
      </dgm:prSet>
      <dgm:spPr/>
    </dgm:pt>
  </dgm:ptLst>
  <dgm:cxnLst>
    <dgm:cxn modelId="{4ABA0507-30B8-4488-B81D-7FC0D7C92C65}" type="presOf" srcId="{DD381221-DE84-489D-A6FF-CF66B35F232D}" destId="{9D8FC753-14C7-42AB-8BE6-0B532E28AA38}" srcOrd="0" destOrd="5" presId="urn:microsoft.com/office/officeart/2005/8/layout/hList1"/>
    <dgm:cxn modelId="{3513A007-0C16-4738-B1E3-B4F1878EB7DB}" type="presOf" srcId="{E5BD2774-3609-4A0F-9D68-6D8FC0B3FD0A}" destId="{9D8FC753-14C7-42AB-8BE6-0B532E28AA38}" srcOrd="0" destOrd="2" presId="urn:microsoft.com/office/officeart/2005/8/layout/hList1"/>
    <dgm:cxn modelId="{2302870E-800C-4BFC-9CA9-CBC49649A779}" type="presOf" srcId="{FFE7AC5C-A207-4070-BCE3-DA249A439495}" destId="{1AF5F70C-3552-4098-9C67-5775A32F3B3E}" srcOrd="0" destOrd="0" presId="urn:microsoft.com/office/officeart/2005/8/layout/hList1"/>
    <dgm:cxn modelId="{4875AC1A-7A1A-41B8-8D36-D2C7123F8A1A}" type="presOf" srcId="{F3760E16-C949-42E2-A554-592FB42BC342}" destId="{E903A92A-AC40-48A3-AE69-8E0A0556F8B2}" srcOrd="0" destOrd="3" presId="urn:microsoft.com/office/officeart/2005/8/layout/hList1"/>
    <dgm:cxn modelId="{01F62B1B-1F10-4697-8C02-D1FC56E8A515}" srcId="{5F28F9D1-4A26-4948-BAB8-4F5CB502DC2B}" destId="{FFE7AC5C-A207-4070-BCE3-DA249A439495}" srcOrd="1" destOrd="0" parTransId="{904DAD24-66CF-4BD2-8DDC-F3FFA4E281E5}" sibTransId="{BB069181-651C-4BAD-8722-3D6E71E5AF7F}"/>
    <dgm:cxn modelId="{FDEB1E27-9129-466A-B8D6-CDD1D59D1C1A}" srcId="{FFE7AC5C-A207-4070-BCE3-DA249A439495}" destId="{E4C040A3-BD6F-476E-8A26-84183E2B9ECA}" srcOrd="0" destOrd="0" parTransId="{09534E7A-A82E-4F91-901C-7208E707D209}" sibTransId="{5F5075EE-4BF4-4279-B9C6-D521EA5254B4}"/>
    <dgm:cxn modelId="{12183728-79FE-4F87-BB19-54EC4942CAE6}" srcId="{27196128-E1DB-4326-8BF2-922E55FE65B3}" destId="{EA4E2A7F-5583-4399-BA19-D91C6163083D}" srcOrd="2" destOrd="0" parTransId="{AC65F177-E611-4EB0-A868-6B67A9A4245C}" sibTransId="{FD4861F8-4976-4170-8114-2B1BC0561774}"/>
    <dgm:cxn modelId="{FB9B053E-57A3-4876-BD5F-47EE24DE572E}" type="presOf" srcId="{E4C040A3-BD6F-476E-8A26-84183E2B9ECA}" destId="{9D8FC753-14C7-42AB-8BE6-0B532E28AA38}" srcOrd="0" destOrd="0" presId="urn:microsoft.com/office/officeart/2005/8/layout/hList1"/>
    <dgm:cxn modelId="{5C83D346-CB68-45F4-809A-47E3FED5C005}" srcId="{FFE7AC5C-A207-4070-BCE3-DA249A439495}" destId="{21993CCB-2C19-4DDA-8B26-8D6447341FCE}" srcOrd="1" destOrd="0" parTransId="{CC427C3B-E10C-416C-B038-650D9E692749}" sibTransId="{7E4E083E-64FA-4155-9A5F-E37812E2ACBE}"/>
    <dgm:cxn modelId="{DF73F666-AC2A-4741-AE57-717EFD09C4AE}" srcId="{27196128-E1DB-4326-8BF2-922E55FE65B3}" destId="{F6FFEC83-8215-4E32-A6CB-7C9041EE62CE}" srcOrd="0" destOrd="0" parTransId="{07A775A1-5997-482E-987C-C8122C70C134}" sibTransId="{4E6687A5-EFB9-4855-8B27-775F5DE99EA5}"/>
    <dgm:cxn modelId="{C1055A6E-1C44-42BE-BA43-F8E1356A1147}" srcId="{FFE7AC5C-A207-4070-BCE3-DA249A439495}" destId="{8948C8E3-3F46-48B5-BF05-7AC436CF05C5}" srcOrd="4" destOrd="0" parTransId="{0A13C7AE-E6E4-40B2-B559-1F992ADA0FF0}" sibTransId="{A22DEA45-E35A-4555-A36A-700F412E5FDA}"/>
    <dgm:cxn modelId="{9B668853-9469-4BCD-BF11-5E3305CAA016}" srcId="{5F28F9D1-4A26-4948-BAB8-4F5CB502DC2B}" destId="{27196128-E1DB-4326-8BF2-922E55FE65B3}" srcOrd="0" destOrd="0" parTransId="{C57ED8FD-C66B-45BE-A0CC-AE3EAC002B6B}" sibTransId="{2D17EDFF-C370-4AEF-A5CB-6C8F7B7CD8BF}"/>
    <dgm:cxn modelId="{214FD053-0D02-4292-B37C-1F5DAB0419C9}" type="presOf" srcId="{5F28F9D1-4A26-4948-BAB8-4F5CB502DC2B}" destId="{3A9C6427-C375-4CA4-85A2-AD44D9CE7918}" srcOrd="0" destOrd="0" presId="urn:microsoft.com/office/officeart/2005/8/layout/hList1"/>
    <dgm:cxn modelId="{10518C77-DCE2-4D3C-91A9-379A59F87DC6}" srcId="{FFE7AC5C-A207-4070-BCE3-DA249A439495}" destId="{E5BD2774-3609-4A0F-9D68-6D8FC0B3FD0A}" srcOrd="2" destOrd="0" parTransId="{9A29BEE9-741A-467A-92D0-E15605A1BCAF}" sibTransId="{52C0B88D-C353-42AC-AAA5-557C2D8D23CC}"/>
    <dgm:cxn modelId="{42815F89-36EB-47EC-86D7-A4A1BB50D0C1}" type="presOf" srcId="{F6FFEC83-8215-4E32-A6CB-7C9041EE62CE}" destId="{E903A92A-AC40-48A3-AE69-8E0A0556F8B2}" srcOrd="0" destOrd="0" presId="urn:microsoft.com/office/officeart/2005/8/layout/hList1"/>
    <dgm:cxn modelId="{3086D28A-FB45-4641-AF4B-890BDC2F5438}" srcId="{27196128-E1DB-4326-8BF2-922E55FE65B3}" destId="{CC7865C9-CEB2-46F2-B1B9-AA966606D7B9}" srcOrd="1" destOrd="0" parTransId="{088ABD5C-2371-46D8-92C0-EDD288B90036}" sibTransId="{78E77318-3257-4251-9125-E4D403765C5D}"/>
    <dgm:cxn modelId="{23E6988E-236B-4B87-9863-F885BB7E622E}" type="presOf" srcId="{8948C8E3-3F46-48B5-BF05-7AC436CF05C5}" destId="{9D8FC753-14C7-42AB-8BE6-0B532E28AA38}" srcOrd="0" destOrd="4" presId="urn:microsoft.com/office/officeart/2005/8/layout/hList1"/>
    <dgm:cxn modelId="{E0E9E7A1-FBB9-416E-BCEE-27DBE54B1A75}" srcId="{27196128-E1DB-4326-8BF2-922E55FE65B3}" destId="{F3760E16-C949-42E2-A554-592FB42BC342}" srcOrd="3" destOrd="0" parTransId="{6842AE10-8AC9-4A8C-9FFD-E17F9E3903B7}" sibTransId="{FE9A6431-F00B-48F6-91B1-1E7CFA54A1FC}"/>
    <dgm:cxn modelId="{3078C4A5-EE73-4B36-862E-DB50C7BCB2A0}" type="presOf" srcId="{EA4E2A7F-5583-4399-BA19-D91C6163083D}" destId="{E903A92A-AC40-48A3-AE69-8E0A0556F8B2}" srcOrd="0" destOrd="2" presId="urn:microsoft.com/office/officeart/2005/8/layout/hList1"/>
    <dgm:cxn modelId="{7281C8C0-1430-4C3F-A8FA-69FC1FC48172}" type="presOf" srcId="{27196128-E1DB-4326-8BF2-922E55FE65B3}" destId="{7156F67F-81D0-41C3-B48F-FBFC4F74FE3B}" srcOrd="0" destOrd="0" presId="urn:microsoft.com/office/officeart/2005/8/layout/hList1"/>
    <dgm:cxn modelId="{4A9ED1C3-F097-48B4-A286-F07C613BF440}" srcId="{FFE7AC5C-A207-4070-BCE3-DA249A439495}" destId="{22E3F0CC-EF47-4E34-8193-D7B956940E60}" srcOrd="3" destOrd="0" parTransId="{1AE21C15-7876-42B2-81C8-217D426CF984}" sibTransId="{D8C4DC2D-9117-4185-B094-98856BA321A0}"/>
    <dgm:cxn modelId="{6F5A27CA-FBD6-403D-AF6B-9C12761AADF8}" srcId="{FFE7AC5C-A207-4070-BCE3-DA249A439495}" destId="{DD381221-DE84-489D-A6FF-CF66B35F232D}" srcOrd="5" destOrd="0" parTransId="{1F2C439E-605D-45B4-B955-F38A27FF543E}" sibTransId="{92B2DC30-4C83-4466-9683-58819BB6E7C5}"/>
    <dgm:cxn modelId="{EBE137CD-70B9-40CD-97A4-46C90B48C5DE}" type="presOf" srcId="{22E3F0CC-EF47-4E34-8193-D7B956940E60}" destId="{9D8FC753-14C7-42AB-8BE6-0B532E28AA38}" srcOrd="0" destOrd="3" presId="urn:microsoft.com/office/officeart/2005/8/layout/hList1"/>
    <dgm:cxn modelId="{588B60CF-A3C0-4C0A-BD20-F9D4B3704986}" type="presOf" srcId="{21993CCB-2C19-4DDA-8B26-8D6447341FCE}" destId="{9D8FC753-14C7-42AB-8BE6-0B532E28AA38}" srcOrd="0" destOrd="1" presId="urn:microsoft.com/office/officeart/2005/8/layout/hList1"/>
    <dgm:cxn modelId="{3BA47CFD-A6E4-4C07-9D33-F8101712EAAD}" type="presOf" srcId="{CC7865C9-CEB2-46F2-B1B9-AA966606D7B9}" destId="{E903A92A-AC40-48A3-AE69-8E0A0556F8B2}" srcOrd="0" destOrd="1" presId="urn:microsoft.com/office/officeart/2005/8/layout/hList1"/>
    <dgm:cxn modelId="{E11DAA02-C29F-43AA-9C16-A84662596AD4}" type="presParOf" srcId="{3A9C6427-C375-4CA4-85A2-AD44D9CE7918}" destId="{968FC532-CC21-4F3D-A4E3-AB57E3C848EB}" srcOrd="0" destOrd="0" presId="urn:microsoft.com/office/officeart/2005/8/layout/hList1"/>
    <dgm:cxn modelId="{E15721F5-4FAE-4783-B93C-38445F362BE2}" type="presParOf" srcId="{968FC532-CC21-4F3D-A4E3-AB57E3C848EB}" destId="{7156F67F-81D0-41C3-B48F-FBFC4F74FE3B}" srcOrd="0" destOrd="0" presId="urn:microsoft.com/office/officeart/2005/8/layout/hList1"/>
    <dgm:cxn modelId="{C7F5CDF1-8381-4C77-B5F6-DBC4BAFCA936}" type="presParOf" srcId="{968FC532-CC21-4F3D-A4E3-AB57E3C848EB}" destId="{E903A92A-AC40-48A3-AE69-8E0A0556F8B2}" srcOrd="1" destOrd="0" presId="urn:microsoft.com/office/officeart/2005/8/layout/hList1"/>
    <dgm:cxn modelId="{19E02832-8183-48D4-B6BA-045B9D906350}" type="presParOf" srcId="{3A9C6427-C375-4CA4-85A2-AD44D9CE7918}" destId="{FCDE5B1F-1129-4180-95A5-ADD2027CE1AC}" srcOrd="1" destOrd="0" presId="urn:microsoft.com/office/officeart/2005/8/layout/hList1"/>
    <dgm:cxn modelId="{1569D42C-4205-41E6-9FC3-3AEE15AA6150}" type="presParOf" srcId="{3A9C6427-C375-4CA4-85A2-AD44D9CE7918}" destId="{B82E22D3-0720-47E4-AB0B-DF260ACD4B09}" srcOrd="2" destOrd="0" presId="urn:microsoft.com/office/officeart/2005/8/layout/hList1"/>
    <dgm:cxn modelId="{74A827DB-109E-41DB-8A29-017B8BACA2A7}" type="presParOf" srcId="{B82E22D3-0720-47E4-AB0B-DF260ACD4B09}" destId="{1AF5F70C-3552-4098-9C67-5775A32F3B3E}" srcOrd="0" destOrd="0" presId="urn:microsoft.com/office/officeart/2005/8/layout/hList1"/>
    <dgm:cxn modelId="{F0D3A667-67BD-4E77-8C58-30C5B686F230}" type="presParOf" srcId="{B82E22D3-0720-47E4-AB0B-DF260ACD4B09}" destId="{9D8FC753-14C7-42AB-8BE6-0B532E28AA3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D83865-7108-4529-A355-98C323F35957}" type="doc">
      <dgm:prSet loTypeId="urn:microsoft.com/office/officeart/2005/8/layout/arrow2" loCatId="process" qsTypeId="urn:microsoft.com/office/officeart/2005/8/quickstyle/3d3" qsCatId="3D" csTypeId="urn:microsoft.com/office/officeart/2005/8/colors/colorful4" csCatId="colorful" phldr="1"/>
      <dgm:spPr/>
    </dgm:pt>
    <dgm:pt modelId="{725E19D6-C937-477A-B833-87356043C903}">
      <dgm:prSet phldrT="[Testo]"/>
      <dgm:spPr/>
      <dgm:t>
        <a:bodyPr/>
        <a:lstStyle/>
        <a:p>
          <a:r>
            <a:rPr lang="it-IT"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endParaRPr lang="it-IT" dirty="0"/>
        </a:p>
      </dgm:t>
    </dgm:pt>
    <dgm:pt modelId="{BAB4CBA3-FABB-4E4C-AA05-C62B5180D22D}" type="parTrans" cxnId="{F3845450-DD3C-4BA9-B85F-384DAB0AAD5C}">
      <dgm:prSet/>
      <dgm:spPr/>
      <dgm:t>
        <a:bodyPr/>
        <a:lstStyle/>
        <a:p>
          <a:endParaRPr lang="it-IT"/>
        </a:p>
      </dgm:t>
    </dgm:pt>
    <dgm:pt modelId="{E9BE994F-C8B0-4C40-862E-7073EF68DF93}" type="sibTrans" cxnId="{F3845450-DD3C-4BA9-B85F-384DAB0AAD5C}">
      <dgm:prSet/>
      <dgm:spPr/>
      <dgm:t>
        <a:bodyPr/>
        <a:lstStyle/>
        <a:p>
          <a:endParaRPr lang="it-IT"/>
        </a:p>
      </dgm:t>
    </dgm:pt>
    <dgm:pt modelId="{A46FBCCB-F1ED-4FF8-9EB8-658AC07269E6}">
      <dgm:prSet phldrT="[Testo]"/>
      <dgm:spPr/>
      <dgm:t>
        <a:bodyPr/>
        <a:lstStyle/>
        <a:p>
          <a:pPr>
            <a:buFont typeface="Arial" panose="020B0604020202020204" pitchFamily="34" charset="0"/>
            <a:buChar char="•"/>
          </a:pPr>
          <a:r>
            <a:rPr lang="it-IT" dirty="0">
              <a:latin typeface="Georgia" panose="02040502050405020303" pitchFamily="18" charset="0"/>
            </a:rPr>
            <a:t>Il software realizzato può essere utilizzato in due modalità:</a:t>
          </a:r>
        </a:p>
        <a:p>
          <a:pPr>
            <a:buFont typeface="Arial" panose="020B0604020202020204" pitchFamily="34" charset="0"/>
            <a:buChar char="•"/>
          </a:pPr>
          <a:r>
            <a:rPr lang="it-IT" dirty="0">
              <a:latin typeface="Georgia" panose="02040502050405020303" pitchFamily="18" charset="0"/>
              <a:sym typeface="Wingdings" panose="05000000000000000000" pitchFamily="2" charset="2"/>
            </a:rPr>
            <a:t> </a:t>
          </a:r>
          <a:r>
            <a:rPr lang="it-IT" dirty="0">
              <a:latin typeface="Georgia" panose="02040502050405020303" pitchFamily="18" charset="0"/>
            </a:rPr>
            <a:t>mediante </a:t>
          </a:r>
          <a:r>
            <a:rPr lang="it-IT" b="1" dirty="0">
              <a:latin typeface="Georgia" panose="02040502050405020303" pitchFamily="18" charset="0"/>
            </a:rPr>
            <a:t>script python da terminale</a:t>
          </a:r>
          <a:r>
            <a:rPr lang="it-IT" dirty="0">
              <a:latin typeface="Georgia" panose="02040502050405020303" pitchFamily="18" charset="0"/>
            </a:rPr>
            <a:t> </a:t>
          </a:r>
        </a:p>
        <a:p>
          <a:pPr>
            <a:buFont typeface="Arial" panose="020B0604020202020204" pitchFamily="34" charset="0"/>
            <a:buChar char="•"/>
          </a:pPr>
          <a:r>
            <a:rPr lang="it-IT" dirty="0">
              <a:latin typeface="Georgia" panose="02040502050405020303" pitchFamily="18" charset="0"/>
              <a:sym typeface="Wingdings" panose="05000000000000000000" pitchFamily="2" charset="2"/>
            </a:rPr>
            <a:t> </a:t>
          </a:r>
          <a:r>
            <a:rPr lang="it-IT" dirty="0">
              <a:latin typeface="Georgia" panose="02040502050405020303" pitchFamily="18" charset="0"/>
            </a:rPr>
            <a:t>mediante </a:t>
          </a:r>
          <a:r>
            <a:rPr lang="it-IT" b="1" dirty="0">
              <a:latin typeface="Georgia" panose="02040502050405020303" pitchFamily="18" charset="0"/>
            </a:rPr>
            <a:t>interfaccia grafica</a:t>
          </a:r>
          <a:r>
            <a:rPr lang="it-IT" dirty="0">
              <a:latin typeface="Georgia" panose="02040502050405020303" pitchFamily="18" charset="0"/>
            </a:rPr>
            <a:t> realizzata seguendo il         paradigma model-view-controller. </a:t>
          </a:r>
        </a:p>
        <a:p>
          <a:pPr>
            <a:buFont typeface="Arial" panose="020B0604020202020204" pitchFamily="34" charset="0"/>
            <a:buChar char="•"/>
          </a:pPr>
          <a:r>
            <a:rPr lang="it-IT" dirty="0">
              <a:latin typeface="Georgia" panose="02040502050405020303" pitchFamily="18" charset="0"/>
            </a:rPr>
            <a:t>La GUI usufruirà degli stessi script lanciati da riga di comando garantendo le stesse funzionalità secondo i dettami della OOP, ossia riutilizzo del codice funzionante anziché modifiche dello stesso o scriverne uno nuovo</a:t>
          </a:r>
          <a:endParaRPr lang="it-IT" dirty="0"/>
        </a:p>
      </dgm:t>
    </dgm:pt>
    <dgm:pt modelId="{FCAA5E7D-1272-40F2-ACC0-B411EE2E6A0B}" type="parTrans" cxnId="{6A56AFF8-2C8F-4036-A2BA-143AD7120654}">
      <dgm:prSet/>
      <dgm:spPr/>
      <dgm:t>
        <a:bodyPr/>
        <a:lstStyle/>
        <a:p>
          <a:endParaRPr lang="it-IT"/>
        </a:p>
      </dgm:t>
    </dgm:pt>
    <dgm:pt modelId="{8EABB9E8-9286-4EBD-9A14-A9F52E847C0A}" type="sibTrans" cxnId="{6A56AFF8-2C8F-4036-A2BA-143AD7120654}">
      <dgm:prSet/>
      <dgm:spPr/>
      <dgm:t>
        <a:bodyPr/>
        <a:lstStyle/>
        <a:p>
          <a:endParaRPr lang="it-IT"/>
        </a:p>
      </dgm:t>
    </dgm:pt>
    <dgm:pt modelId="{12812F59-630E-4976-A82C-1AC6174B7893}">
      <dgm:prSet phldrT="[Testo]"/>
      <dgm:spPr/>
      <dgm:t>
        <a:bodyPr/>
        <a:lstStyle/>
        <a:p>
          <a:pPr>
            <a:buFont typeface="Arial" panose="020B0604020202020204" pitchFamily="34" charset="0"/>
            <a:buChar char="•"/>
          </a:pPr>
          <a:r>
            <a:rPr lang="it-IT" dirty="0">
              <a:latin typeface="Georgia" panose="02040502050405020303" pitchFamily="18" charset="0"/>
            </a:rPr>
            <a:t>L’applicazione è composta da tre </a:t>
          </a:r>
          <a:r>
            <a:rPr lang="it-IT" b="1" dirty="0">
              <a:latin typeface="Georgia" panose="02040502050405020303" pitchFamily="18" charset="0"/>
            </a:rPr>
            <a:t>moduli</a:t>
          </a:r>
          <a:r>
            <a:rPr lang="it-IT" dirty="0">
              <a:latin typeface="Georgia" panose="02040502050405020303" pitchFamily="18" charset="0"/>
            </a:rPr>
            <a:t>:</a:t>
          </a:r>
        </a:p>
        <a:p>
          <a:pPr>
            <a:buFont typeface="Arial" panose="020B0604020202020204" pitchFamily="34" charset="0"/>
            <a:buChar char="•"/>
          </a:pPr>
          <a:r>
            <a:rPr lang="it-IT" dirty="0">
              <a:latin typeface="Georgia" panose="02040502050405020303" pitchFamily="18" charset="0"/>
            </a:rPr>
            <a:t>Preparazione dei ligandi e dei recettori</a:t>
          </a:r>
        </a:p>
        <a:p>
          <a:pPr>
            <a:buFont typeface="Arial" panose="020B0604020202020204" pitchFamily="34" charset="0"/>
            <a:buChar char="•"/>
          </a:pPr>
          <a:r>
            <a:rPr lang="it-IT" dirty="0">
              <a:latin typeface="Georgia" panose="02040502050405020303" pitchFamily="18" charset="0"/>
            </a:rPr>
            <a:t>Esecuzione del docking</a:t>
          </a:r>
        </a:p>
        <a:p>
          <a:pPr>
            <a:buFont typeface="Arial" panose="020B0604020202020204" pitchFamily="34" charset="0"/>
            <a:buChar char="•"/>
          </a:pPr>
          <a:r>
            <a:rPr lang="it-IT" dirty="0">
              <a:latin typeface="Georgia" panose="02040502050405020303" pitchFamily="18" charset="0"/>
            </a:rPr>
            <a:t>Analisi dei risultati del docking</a:t>
          </a:r>
          <a:endParaRPr lang="it-IT" dirty="0"/>
        </a:p>
      </dgm:t>
    </dgm:pt>
    <dgm:pt modelId="{A278BD9C-293D-4994-A80B-5410EB8C6599}" type="parTrans" cxnId="{7730C280-003D-4AF5-8DF1-E0A5DD0F2F23}">
      <dgm:prSet/>
      <dgm:spPr/>
      <dgm:t>
        <a:bodyPr/>
        <a:lstStyle/>
        <a:p>
          <a:endParaRPr lang="it-IT"/>
        </a:p>
      </dgm:t>
    </dgm:pt>
    <dgm:pt modelId="{E5E3DE25-0BFB-46CD-B864-44802B10C985}" type="sibTrans" cxnId="{7730C280-003D-4AF5-8DF1-E0A5DD0F2F23}">
      <dgm:prSet/>
      <dgm:spPr/>
      <dgm:t>
        <a:bodyPr/>
        <a:lstStyle/>
        <a:p>
          <a:endParaRPr lang="it-IT"/>
        </a:p>
      </dgm:t>
    </dgm:pt>
    <dgm:pt modelId="{69347F77-90F5-43CE-A9A5-F22D7CFE8E94}" type="pres">
      <dgm:prSet presAssocID="{F7D83865-7108-4529-A355-98C323F35957}" presName="arrowDiagram" presStyleCnt="0">
        <dgm:presLayoutVars>
          <dgm:chMax val="5"/>
          <dgm:dir/>
          <dgm:resizeHandles val="exact"/>
        </dgm:presLayoutVars>
      </dgm:prSet>
      <dgm:spPr/>
    </dgm:pt>
    <dgm:pt modelId="{AE00CE60-762C-408B-89B8-FC28D0D78CEA}" type="pres">
      <dgm:prSet presAssocID="{F7D83865-7108-4529-A355-98C323F35957}" presName="arrow" presStyleLbl="bgShp" presStyleIdx="0" presStyleCnt="1"/>
      <dgm:spPr/>
    </dgm:pt>
    <dgm:pt modelId="{3340D87C-B791-4929-89AE-64C836CEDF0B}" type="pres">
      <dgm:prSet presAssocID="{F7D83865-7108-4529-A355-98C323F35957}" presName="arrowDiagram3" presStyleCnt="0"/>
      <dgm:spPr/>
    </dgm:pt>
    <dgm:pt modelId="{195507CA-CAD8-4F70-8A4A-5B6ED3778820}" type="pres">
      <dgm:prSet presAssocID="{725E19D6-C937-477A-B833-87356043C903}" presName="bullet3a" presStyleLbl="node1" presStyleIdx="0" presStyleCnt="3"/>
      <dgm:spPr/>
    </dgm:pt>
    <dgm:pt modelId="{6A3163D7-B934-4F29-A685-C30343751848}" type="pres">
      <dgm:prSet presAssocID="{725E19D6-C937-477A-B833-87356043C903}" presName="textBox3a" presStyleLbl="revTx" presStyleIdx="0" presStyleCnt="3" custScaleX="207775" custLinFactNeighborX="66748" custLinFactNeighborY="8384">
        <dgm:presLayoutVars>
          <dgm:bulletEnabled val="1"/>
        </dgm:presLayoutVars>
      </dgm:prSet>
      <dgm:spPr/>
    </dgm:pt>
    <dgm:pt modelId="{8D6499AC-3DB3-4715-8187-8C92290CAC5C}" type="pres">
      <dgm:prSet presAssocID="{A46FBCCB-F1ED-4FF8-9EB8-658AC07269E6}" presName="bullet3b" presStyleLbl="node1" presStyleIdx="1" presStyleCnt="3"/>
      <dgm:spPr/>
    </dgm:pt>
    <dgm:pt modelId="{B47A68EB-F807-4201-A22B-C11F72583B73}" type="pres">
      <dgm:prSet presAssocID="{A46FBCCB-F1ED-4FF8-9EB8-658AC07269E6}" presName="textBox3b" presStyleLbl="revTx" presStyleIdx="1" presStyleCnt="3" custScaleX="236250" custScaleY="107548" custLinFactX="-53574" custLinFactNeighborX="-100000" custLinFactNeighborY="-84277">
        <dgm:presLayoutVars>
          <dgm:bulletEnabled val="1"/>
        </dgm:presLayoutVars>
      </dgm:prSet>
      <dgm:spPr/>
    </dgm:pt>
    <dgm:pt modelId="{37C7F036-46AC-421D-8325-2BD1577B5868}" type="pres">
      <dgm:prSet presAssocID="{12812F59-630E-4976-A82C-1AC6174B7893}" presName="bullet3c" presStyleLbl="node1" presStyleIdx="2" presStyleCnt="3"/>
      <dgm:spPr/>
    </dgm:pt>
    <dgm:pt modelId="{76B53944-BD7B-4E34-ABE1-0B3A276116EE}" type="pres">
      <dgm:prSet presAssocID="{12812F59-630E-4976-A82C-1AC6174B7893}" presName="textBox3c" presStyleLbl="revTx" presStyleIdx="2" presStyleCnt="3" custScaleX="107445" custScaleY="82833" custLinFactNeighborX="-7288" custLinFactNeighborY="10615">
        <dgm:presLayoutVars>
          <dgm:bulletEnabled val="1"/>
        </dgm:presLayoutVars>
      </dgm:prSet>
      <dgm:spPr/>
    </dgm:pt>
  </dgm:ptLst>
  <dgm:cxnLst>
    <dgm:cxn modelId="{31E88611-265E-497A-A3A9-F77EE979ABE6}" type="presOf" srcId="{725E19D6-C937-477A-B833-87356043C903}" destId="{6A3163D7-B934-4F29-A685-C30343751848}" srcOrd="0" destOrd="0" presId="urn:microsoft.com/office/officeart/2005/8/layout/arrow2"/>
    <dgm:cxn modelId="{E8CB8932-C5CC-4969-A245-1551C0835CC8}" type="presOf" srcId="{F7D83865-7108-4529-A355-98C323F35957}" destId="{69347F77-90F5-43CE-A9A5-F22D7CFE8E94}" srcOrd="0" destOrd="0" presId="urn:microsoft.com/office/officeart/2005/8/layout/arrow2"/>
    <dgm:cxn modelId="{EED4A14A-FA42-4864-8B67-02FE8FF0D9DF}" type="presOf" srcId="{12812F59-630E-4976-A82C-1AC6174B7893}" destId="{76B53944-BD7B-4E34-ABE1-0B3A276116EE}" srcOrd="0" destOrd="0" presId="urn:microsoft.com/office/officeart/2005/8/layout/arrow2"/>
    <dgm:cxn modelId="{F3845450-DD3C-4BA9-B85F-384DAB0AAD5C}" srcId="{F7D83865-7108-4529-A355-98C323F35957}" destId="{725E19D6-C937-477A-B833-87356043C903}" srcOrd="0" destOrd="0" parTransId="{BAB4CBA3-FABB-4E4C-AA05-C62B5180D22D}" sibTransId="{E9BE994F-C8B0-4C40-862E-7073EF68DF93}"/>
    <dgm:cxn modelId="{7730C280-003D-4AF5-8DF1-E0A5DD0F2F23}" srcId="{F7D83865-7108-4529-A355-98C323F35957}" destId="{12812F59-630E-4976-A82C-1AC6174B7893}" srcOrd="2" destOrd="0" parTransId="{A278BD9C-293D-4994-A80B-5410EB8C6599}" sibTransId="{E5E3DE25-0BFB-46CD-B864-44802B10C985}"/>
    <dgm:cxn modelId="{247E08BB-66A3-4D0B-B1E0-7A85BF1D1AB3}" type="presOf" srcId="{A46FBCCB-F1ED-4FF8-9EB8-658AC07269E6}" destId="{B47A68EB-F807-4201-A22B-C11F72583B73}" srcOrd="0" destOrd="0" presId="urn:microsoft.com/office/officeart/2005/8/layout/arrow2"/>
    <dgm:cxn modelId="{6A56AFF8-2C8F-4036-A2BA-143AD7120654}" srcId="{F7D83865-7108-4529-A355-98C323F35957}" destId="{A46FBCCB-F1ED-4FF8-9EB8-658AC07269E6}" srcOrd="1" destOrd="0" parTransId="{FCAA5E7D-1272-40F2-ACC0-B411EE2E6A0B}" sibTransId="{8EABB9E8-9286-4EBD-9A14-A9F52E847C0A}"/>
    <dgm:cxn modelId="{4DE85116-8445-4EFE-9738-CCDB8907D557}" type="presParOf" srcId="{69347F77-90F5-43CE-A9A5-F22D7CFE8E94}" destId="{AE00CE60-762C-408B-89B8-FC28D0D78CEA}" srcOrd="0" destOrd="0" presId="urn:microsoft.com/office/officeart/2005/8/layout/arrow2"/>
    <dgm:cxn modelId="{BA0A63E0-C6CE-4365-9008-E8CE570E7BDE}" type="presParOf" srcId="{69347F77-90F5-43CE-A9A5-F22D7CFE8E94}" destId="{3340D87C-B791-4929-89AE-64C836CEDF0B}" srcOrd="1" destOrd="0" presId="urn:microsoft.com/office/officeart/2005/8/layout/arrow2"/>
    <dgm:cxn modelId="{BA9983AE-736C-410A-9060-A9ABE1B2077C}" type="presParOf" srcId="{3340D87C-B791-4929-89AE-64C836CEDF0B}" destId="{195507CA-CAD8-4F70-8A4A-5B6ED3778820}" srcOrd="0" destOrd="0" presId="urn:microsoft.com/office/officeart/2005/8/layout/arrow2"/>
    <dgm:cxn modelId="{0E747135-C97D-4480-AFFD-E839137A1153}" type="presParOf" srcId="{3340D87C-B791-4929-89AE-64C836CEDF0B}" destId="{6A3163D7-B934-4F29-A685-C30343751848}" srcOrd="1" destOrd="0" presId="urn:microsoft.com/office/officeart/2005/8/layout/arrow2"/>
    <dgm:cxn modelId="{CC11E6DF-672E-4E66-8642-12923A074D53}" type="presParOf" srcId="{3340D87C-B791-4929-89AE-64C836CEDF0B}" destId="{8D6499AC-3DB3-4715-8187-8C92290CAC5C}" srcOrd="2" destOrd="0" presId="urn:microsoft.com/office/officeart/2005/8/layout/arrow2"/>
    <dgm:cxn modelId="{51DC3D7A-44DD-467E-9A31-8C656A121A55}" type="presParOf" srcId="{3340D87C-B791-4929-89AE-64C836CEDF0B}" destId="{B47A68EB-F807-4201-A22B-C11F72583B73}" srcOrd="3" destOrd="0" presId="urn:microsoft.com/office/officeart/2005/8/layout/arrow2"/>
    <dgm:cxn modelId="{B4E8FCB3-4072-41FF-BB68-003AA7639201}" type="presParOf" srcId="{3340D87C-B791-4929-89AE-64C836CEDF0B}" destId="{37C7F036-46AC-421D-8325-2BD1577B5868}" srcOrd="4" destOrd="0" presId="urn:microsoft.com/office/officeart/2005/8/layout/arrow2"/>
    <dgm:cxn modelId="{E37BFC56-78C9-4F77-887C-63F6D983103D}" type="presParOf" srcId="{3340D87C-B791-4929-89AE-64C836CEDF0B}" destId="{76B53944-BD7B-4E34-ABE1-0B3A276116EE}" srcOrd="5"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76B2CD-29EF-4CA9-B9F8-18EB20C68EFD}"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it-IT"/>
        </a:p>
      </dgm:t>
    </dgm:pt>
    <dgm:pt modelId="{59528E75-F18F-48A8-A6AE-C53BA8C3CDE3}">
      <dgm:prSet phldrT="[Testo]" custT="1"/>
      <dgm:spPr/>
      <dgm:t>
        <a:bodyPr anchor="ctr"/>
        <a:lstStyle/>
        <a:p>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nel:</a:t>
          </a:r>
          <a:endParaRPr lang="it-IT" sz="1400" dirty="0"/>
        </a:p>
      </dgm:t>
    </dgm:pt>
    <dgm:pt modelId="{94E67D9D-4B06-4D10-A4BC-2BD5A599902B}" type="parTrans" cxnId="{A158936C-C6DF-4E28-A640-86E2A8D66B20}">
      <dgm:prSet/>
      <dgm:spPr/>
      <dgm:t>
        <a:bodyPr/>
        <a:lstStyle/>
        <a:p>
          <a:endParaRPr lang="it-IT"/>
        </a:p>
      </dgm:t>
    </dgm:pt>
    <dgm:pt modelId="{760C7479-A301-4A96-89BD-9D1886AE24E3}" type="sibTrans" cxnId="{A158936C-C6DF-4E28-A640-86E2A8D66B20}">
      <dgm:prSet/>
      <dgm:spPr/>
      <dgm:t>
        <a:bodyPr/>
        <a:lstStyle/>
        <a:p>
          <a:endParaRPr lang="it-IT"/>
        </a:p>
      </dgm:t>
    </dgm:pt>
    <dgm:pt modelId="{38D56095-FBCC-4CD1-BE78-A483AB8A60CA}">
      <dgm:prSet phldrT="[Testo]" custT="1"/>
      <dgm:spPr/>
      <dgm:t>
        <a:bodyPr/>
        <a:lstStyle/>
        <a:p>
          <a:pPr>
            <a:buFont typeface="Arial" panose="020B0604020202020204" pitchFamily="34" charset="0"/>
            <a:buChar char="•"/>
          </a:pPr>
          <a:r>
            <a:rPr lang="it-IT" sz="1400" dirty="0">
              <a:latin typeface="Georgia" panose="02040502050405020303" pitchFamily="18" charset="0"/>
              <a:ea typeface="+mn-ea"/>
              <a:cs typeface="+mn-cs"/>
            </a:rPr>
            <a:t>La preparazione dei </a:t>
          </a:r>
          <a:r>
            <a:rPr lang="it-IT" sz="1400" b="1" dirty="0">
              <a:latin typeface="Georgia" panose="02040502050405020303" pitchFamily="18" charset="0"/>
              <a:ea typeface="+mn-ea"/>
              <a:cs typeface="+mn-cs"/>
            </a:rPr>
            <a:t>recettori</a:t>
          </a:r>
          <a:r>
            <a:rPr lang="it-IT" sz="1400" dirty="0">
              <a:latin typeface="Georgia" panose="02040502050405020303" pitchFamily="18" charset="0"/>
              <a:ea typeface="+mn-ea"/>
              <a:cs typeface="+mn-cs"/>
            </a:rPr>
            <a:t> consiste nel:</a:t>
          </a:r>
          <a:endParaRPr lang="it-IT" sz="1400" dirty="0">
            <a:latin typeface="Georgia" panose="02040502050405020303" pitchFamily="18" charset="0"/>
          </a:endParaRPr>
        </a:p>
      </dgm:t>
    </dgm:pt>
    <dgm:pt modelId="{881EB691-343D-426F-ABB5-1C1C5A63FAC6}" type="parTrans" cxnId="{418CB08E-F5D7-4391-8E84-01BAFB8CE6A6}">
      <dgm:prSet/>
      <dgm:spPr/>
      <dgm:t>
        <a:bodyPr/>
        <a:lstStyle/>
        <a:p>
          <a:endParaRPr lang="it-IT"/>
        </a:p>
      </dgm:t>
    </dgm:pt>
    <dgm:pt modelId="{88899A4F-C06E-494F-9936-DF137D4475DB}" type="sibTrans" cxnId="{418CB08E-F5D7-4391-8E84-01BAFB8CE6A6}">
      <dgm:prSet/>
      <dgm:spPr/>
      <dgm:t>
        <a:bodyPr/>
        <a:lstStyle/>
        <a:p>
          <a:endParaRPr lang="it-IT"/>
        </a:p>
      </dgm:t>
    </dgm:pt>
    <dgm:pt modelId="{B6D9DFAA-C918-441B-A271-250222758A4F}">
      <dgm:prSet phldrT="[Testo]" custT="1"/>
      <dgm:spPr/>
      <dgm:t>
        <a:bodyPr/>
        <a:lstStyle/>
        <a:p>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it-IT" sz="1400" dirty="0"/>
        </a:p>
      </dgm:t>
    </dgm:pt>
    <dgm:pt modelId="{02AA6167-2E1F-41D9-9D83-7B90900752A2}" type="parTrans" cxnId="{373E0725-F73A-4711-9F57-AA3BB36BDD3B}">
      <dgm:prSet/>
      <dgm:spPr/>
      <dgm:t>
        <a:bodyPr/>
        <a:lstStyle/>
        <a:p>
          <a:endParaRPr lang="it-IT"/>
        </a:p>
      </dgm:t>
    </dgm:pt>
    <dgm:pt modelId="{F059A92B-8287-4563-90FF-B709CA5E3D30}" type="sibTrans" cxnId="{373E0725-F73A-4711-9F57-AA3BB36BDD3B}">
      <dgm:prSet/>
      <dgm:spPr/>
      <dgm:t>
        <a:bodyPr/>
        <a:lstStyle/>
        <a:p>
          <a:endParaRPr lang="it-IT"/>
        </a:p>
      </dgm:t>
    </dgm:pt>
    <dgm:pt modelId="{D2610614-DB6E-460A-9737-8F4CC863A24B}">
      <dgm:prSet phldrT="[Testo]" custT="1"/>
      <dgm:spPr/>
      <dgm:t>
        <a:bodyPr anchor="ctr"/>
        <a:lstStyle/>
        <a:p>
          <a:pPr>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endParaRPr lang="it-IT" sz="1400" dirty="0"/>
        </a:p>
      </dgm:t>
    </dgm:pt>
    <dgm:pt modelId="{CCA5E844-D7E5-4D76-A54D-4D7A40C247FA}" type="parTrans" cxnId="{4E5FCDE8-1756-456E-8C8A-21ED9E24B8DB}">
      <dgm:prSet/>
      <dgm:spPr/>
      <dgm:t>
        <a:bodyPr/>
        <a:lstStyle/>
        <a:p>
          <a:endParaRPr lang="it-IT"/>
        </a:p>
      </dgm:t>
    </dgm:pt>
    <dgm:pt modelId="{EC33C193-C053-4611-B91F-37F967FE44EC}" type="sibTrans" cxnId="{4E5FCDE8-1756-456E-8C8A-21ED9E24B8DB}">
      <dgm:prSet/>
      <dgm:spPr/>
      <dgm:t>
        <a:bodyPr/>
        <a:lstStyle/>
        <a:p>
          <a:endParaRPr lang="it-IT"/>
        </a:p>
      </dgm:t>
    </dgm:pt>
    <dgm:pt modelId="{9E0ADDFC-628A-4FB9-828A-0EBC353F339E}">
      <dgm:prSet phldrT="[Testo]" custT="1"/>
      <dgm:spPr/>
      <dgm:t>
        <a:bodyPr anchor="ctr"/>
        <a:lstStyle/>
        <a:p>
          <a:pPr>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a:t>
          </a:r>
          <a:endParaRPr lang="it-IT" sz="1400" dirty="0"/>
        </a:p>
      </dgm:t>
    </dgm:pt>
    <dgm:pt modelId="{4C66B229-C085-4E79-AEB4-1160304B2222}" type="parTrans" cxnId="{1F370457-80A6-4377-8FB0-9ED4598980D7}">
      <dgm:prSet/>
      <dgm:spPr/>
      <dgm:t>
        <a:bodyPr/>
        <a:lstStyle/>
        <a:p>
          <a:endParaRPr lang="it-IT"/>
        </a:p>
      </dgm:t>
    </dgm:pt>
    <dgm:pt modelId="{D4F0FF99-14EF-4F44-8EF0-24290B114F39}" type="sibTrans" cxnId="{1F370457-80A6-4377-8FB0-9ED4598980D7}">
      <dgm:prSet/>
      <dgm:spPr/>
      <dgm:t>
        <a:bodyPr/>
        <a:lstStyle/>
        <a:p>
          <a:endParaRPr lang="it-IT"/>
        </a:p>
      </dgm:t>
    </dgm:pt>
    <dgm:pt modelId="{A8E1774F-1524-44EF-983C-D5D08189418F}">
      <dgm:prSet phldrT="[Testo]" custT="1"/>
      <dgm:spPr/>
      <dgm:t>
        <a:bodyPr anchor="ctr"/>
        <a:lstStyle/>
        <a:p>
          <a:pPr>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endParaRPr lang="it-IT" sz="1400" dirty="0"/>
        </a:p>
      </dgm:t>
    </dgm:pt>
    <dgm:pt modelId="{6B7FE0D5-3519-4593-9037-09B9433949CD}" type="parTrans" cxnId="{A58A5816-3E23-4DE0-A7F6-CB3F552D1B69}">
      <dgm:prSet/>
      <dgm:spPr/>
      <dgm:t>
        <a:bodyPr/>
        <a:lstStyle/>
        <a:p>
          <a:endParaRPr lang="it-IT"/>
        </a:p>
      </dgm:t>
    </dgm:pt>
    <dgm:pt modelId="{5208997A-3E47-4D37-BE21-04BAA1C20B57}" type="sibTrans" cxnId="{A58A5816-3E23-4DE0-A7F6-CB3F552D1B69}">
      <dgm:prSet/>
      <dgm:spPr/>
      <dgm:t>
        <a:bodyPr/>
        <a:lstStyle/>
        <a:p>
          <a:endParaRPr lang="it-IT"/>
        </a:p>
      </dgm:t>
    </dgm:pt>
    <dgm:pt modelId="{E13C83B6-5AE3-448E-A31B-DD833C7B584B}">
      <dgm:prSet phldrT="[Testo]" custT="1"/>
      <dgm:spPr/>
      <dgm:t>
        <a:bodyPr/>
        <a:lstStyle/>
        <a:p>
          <a:pPr>
            <a:buFont typeface="Arial" panose="020B0604020202020204" pitchFamily="34" charset="0"/>
            <a:buChar char="•"/>
          </a:pPr>
          <a:r>
            <a:rPr lang="it-IT" sz="1400" b="1" dirty="0">
              <a:latin typeface="Georgia" panose="02040502050405020303" pitchFamily="18" charset="0"/>
              <a:ea typeface="+mn-ea"/>
              <a:cs typeface="+mn-cs"/>
            </a:rPr>
            <a:t>Scaricare</a:t>
          </a:r>
          <a:r>
            <a:rPr lang="it-IT" sz="1400" dirty="0">
              <a:latin typeface="Georgia" panose="02040502050405020303" pitchFamily="18" charset="0"/>
              <a:ea typeface="+mn-ea"/>
              <a:cs typeface="+mn-cs"/>
            </a:rPr>
            <a:t> i file </a:t>
          </a:r>
          <a:r>
            <a:rPr lang="it-IT" sz="1400" b="1" dirty="0">
              <a:latin typeface="Georgia" panose="02040502050405020303" pitchFamily="18" charset="0"/>
              <a:ea typeface="+mn-ea"/>
              <a:cs typeface="+mn-cs"/>
            </a:rPr>
            <a:t>.pdb </a:t>
          </a:r>
          <a:r>
            <a:rPr lang="it-IT" sz="1400" dirty="0">
              <a:latin typeface="Georgia" panose="02040502050405020303" pitchFamily="18" charset="0"/>
              <a:ea typeface="+mn-ea"/>
              <a:cs typeface="+mn-cs"/>
            </a:rPr>
            <a:t>dei recettori scelti dal database RCSB</a:t>
          </a:r>
          <a:endParaRPr lang="it-IT" sz="1400" dirty="0">
            <a:latin typeface="Georgia" panose="02040502050405020303" pitchFamily="18" charset="0"/>
          </a:endParaRPr>
        </a:p>
      </dgm:t>
    </dgm:pt>
    <dgm:pt modelId="{13B43DC8-DDF2-4B1C-948F-BD45F9569DEA}" type="parTrans" cxnId="{4255CF3D-5028-4493-91FD-88DE175F9AF8}">
      <dgm:prSet/>
      <dgm:spPr/>
      <dgm:t>
        <a:bodyPr/>
        <a:lstStyle/>
        <a:p>
          <a:endParaRPr lang="it-IT"/>
        </a:p>
      </dgm:t>
    </dgm:pt>
    <dgm:pt modelId="{131ACFE1-DF97-4D81-912A-E09C11A34A83}" type="sibTrans" cxnId="{4255CF3D-5028-4493-91FD-88DE175F9AF8}">
      <dgm:prSet/>
      <dgm:spPr/>
      <dgm:t>
        <a:bodyPr/>
        <a:lstStyle/>
        <a:p>
          <a:endParaRPr lang="it-IT"/>
        </a:p>
      </dgm:t>
    </dgm:pt>
    <dgm:pt modelId="{D731D134-BA05-4EC0-BFF7-2225F06CEB14}">
      <dgm:prSet phldrT="[Testo]" custT="1"/>
      <dgm:spPr/>
      <dgm:t>
        <a:bodyPr/>
        <a:lstStyle/>
        <a:p>
          <a:pPr>
            <a:buFont typeface="Arial" panose="020B0604020202020204" pitchFamily="34" charset="0"/>
            <a:buChar char="•"/>
          </a:pPr>
          <a:r>
            <a:rPr lang="it-IT" sz="1400" b="1" dirty="0">
              <a:latin typeface="Georgia" panose="02040502050405020303" pitchFamily="18" charset="0"/>
              <a:ea typeface="+mn-ea"/>
              <a:cs typeface="+mn-cs"/>
            </a:rPr>
            <a:t>Elaborare</a:t>
          </a:r>
          <a:r>
            <a:rPr lang="it-IT" sz="1400" dirty="0">
              <a:latin typeface="Georgia" panose="02040502050405020303" pitchFamily="18" charset="0"/>
              <a:ea typeface="+mn-ea"/>
              <a:cs typeface="+mn-cs"/>
            </a:rPr>
            <a:t> i file </a:t>
          </a:r>
          <a:r>
            <a:rPr lang="it-IT" sz="1400" b="1" dirty="0">
              <a:latin typeface="Georgia" panose="02040502050405020303" pitchFamily="18" charset="0"/>
              <a:ea typeface="+mn-ea"/>
              <a:cs typeface="+mn-cs"/>
            </a:rPr>
            <a:t>.pdb</a:t>
          </a:r>
          <a:endParaRPr lang="it-IT" sz="1400" dirty="0">
            <a:latin typeface="Georgia" panose="02040502050405020303" pitchFamily="18" charset="0"/>
          </a:endParaRPr>
        </a:p>
      </dgm:t>
    </dgm:pt>
    <dgm:pt modelId="{567BDA93-F2E1-4BAC-9E38-784766CF1252}" type="parTrans" cxnId="{615240A9-104C-4828-AFD0-0D3065FD92C7}">
      <dgm:prSet/>
      <dgm:spPr/>
      <dgm:t>
        <a:bodyPr/>
        <a:lstStyle/>
        <a:p>
          <a:endParaRPr lang="it-IT"/>
        </a:p>
      </dgm:t>
    </dgm:pt>
    <dgm:pt modelId="{887B8544-01C5-42E4-BC26-FDF6D89ACEB0}" type="sibTrans" cxnId="{615240A9-104C-4828-AFD0-0D3065FD92C7}">
      <dgm:prSet/>
      <dgm:spPr/>
      <dgm:t>
        <a:bodyPr/>
        <a:lstStyle/>
        <a:p>
          <a:endParaRPr lang="it-IT"/>
        </a:p>
      </dgm:t>
    </dgm:pt>
    <dgm:pt modelId="{B5EF0B62-38BE-4765-9E76-98D6F1B93B88}">
      <dgm:prSet phldrT="[Testo]" custT="1"/>
      <dgm:spPr/>
      <dgm:t>
        <a:bodyPr/>
        <a:lstStyle/>
        <a:p>
          <a:pPr>
            <a:buFont typeface="Arial" panose="020B0604020202020204" pitchFamily="34" charset="0"/>
            <a:buChar char="•"/>
          </a:pPr>
          <a:r>
            <a:rPr lang="it-IT" sz="1400" b="1" i="0">
              <a:latin typeface="Georgia" panose="02040502050405020303" pitchFamily="18" charset="0"/>
              <a:ea typeface="+mn-ea"/>
              <a:cs typeface="+mn-cs"/>
            </a:rPr>
            <a:t>Convertire</a:t>
          </a:r>
          <a:r>
            <a:rPr lang="it-IT" sz="1400">
              <a:latin typeface="Georgia" panose="02040502050405020303" pitchFamily="18" charset="0"/>
              <a:ea typeface="+mn-ea"/>
              <a:cs typeface="+mn-cs"/>
            </a:rPr>
            <a:t> i file </a:t>
          </a:r>
          <a:r>
            <a:rPr lang="it-IT" sz="1400" b="1">
              <a:latin typeface="Georgia" panose="02040502050405020303" pitchFamily="18" charset="0"/>
              <a:ea typeface="+mn-ea"/>
              <a:cs typeface="+mn-cs"/>
            </a:rPr>
            <a:t>.pdbqt</a:t>
          </a:r>
          <a:r>
            <a:rPr lang="it-IT" sz="1400">
              <a:latin typeface="Georgia" panose="02040502050405020303" pitchFamily="18" charset="0"/>
              <a:ea typeface="+mn-ea"/>
              <a:cs typeface="+mn-cs"/>
            </a:rPr>
            <a:t> in file .pdb mediante lo script python </a:t>
          </a:r>
          <a:r>
            <a:rPr lang="it-IT" sz="1400" b="1">
              <a:latin typeface="Georgia" panose="02040502050405020303" pitchFamily="18" charset="0"/>
              <a:ea typeface="+mn-ea"/>
              <a:cs typeface="+mn-cs"/>
            </a:rPr>
            <a:t>prepare_receptor4</a:t>
          </a:r>
          <a:r>
            <a:rPr lang="it-IT" sz="1400">
              <a:latin typeface="Georgia" panose="02040502050405020303" pitchFamily="18" charset="0"/>
              <a:ea typeface="+mn-ea"/>
              <a:cs typeface="+mn-cs"/>
            </a:rPr>
            <a:t> della suite </a:t>
          </a:r>
          <a:r>
            <a:rPr lang="it-IT" sz="1400" b="1">
              <a:latin typeface="Georgia" panose="02040502050405020303" pitchFamily="18" charset="0"/>
              <a:ea typeface="+mn-ea"/>
              <a:cs typeface="+mn-cs"/>
            </a:rPr>
            <a:t>ADFR</a:t>
          </a:r>
          <a:endParaRPr lang="it-IT" sz="1400" dirty="0">
            <a:latin typeface="Georgia" panose="02040502050405020303" pitchFamily="18" charset="0"/>
          </a:endParaRPr>
        </a:p>
      </dgm:t>
    </dgm:pt>
    <dgm:pt modelId="{DB2368DA-A454-4A32-BD34-973855D439D0}" type="parTrans" cxnId="{959A778E-F29E-4CED-A226-32B365F3DC15}">
      <dgm:prSet/>
      <dgm:spPr/>
      <dgm:t>
        <a:bodyPr/>
        <a:lstStyle/>
        <a:p>
          <a:endParaRPr lang="it-IT"/>
        </a:p>
      </dgm:t>
    </dgm:pt>
    <dgm:pt modelId="{E7073004-B2F3-458E-96E9-F81B0992D7FD}" type="sibTrans" cxnId="{959A778E-F29E-4CED-A226-32B365F3DC15}">
      <dgm:prSet/>
      <dgm:spPr/>
      <dgm:t>
        <a:bodyPr/>
        <a:lstStyle/>
        <a:p>
          <a:endParaRPr lang="it-IT"/>
        </a:p>
      </dgm:t>
    </dgm:pt>
    <dgm:pt modelId="{9101A36A-B5F7-453A-BF7B-727515333F86}" type="pres">
      <dgm:prSet presAssocID="{6176B2CD-29EF-4CA9-B9F8-18EB20C68EFD}" presName="Name0" presStyleCnt="0">
        <dgm:presLayoutVars>
          <dgm:chMax val="7"/>
          <dgm:chPref val="7"/>
          <dgm:dir/>
        </dgm:presLayoutVars>
      </dgm:prSet>
      <dgm:spPr/>
    </dgm:pt>
    <dgm:pt modelId="{3CE3520F-732D-43D7-BC6D-CED7A864E0A0}" type="pres">
      <dgm:prSet presAssocID="{6176B2CD-29EF-4CA9-B9F8-18EB20C68EFD}" presName="Name1" presStyleCnt="0"/>
      <dgm:spPr/>
    </dgm:pt>
    <dgm:pt modelId="{3535E00D-9A5D-4153-AEAB-A25D6FB2E58B}" type="pres">
      <dgm:prSet presAssocID="{6176B2CD-29EF-4CA9-B9F8-18EB20C68EFD}" presName="cycle" presStyleCnt="0"/>
      <dgm:spPr/>
    </dgm:pt>
    <dgm:pt modelId="{8F71D195-0826-4D90-8C75-FDBCF23E69FC}" type="pres">
      <dgm:prSet presAssocID="{6176B2CD-29EF-4CA9-B9F8-18EB20C68EFD}" presName="srcNode" presStyleLbl="node1" presStyleIdx="0" presStyleCnt="3"/>
      <dgm:spPr/>
    </dgm:pt>
    <dgm:pt modelId="{FE5DF3EA-E8AF-446E-9C1E-3C8EA40D7BD4}" type="pres">
      <dgm:prSet presAssocID="{6176B2CD-29EF-4CA9-B9F8-18EB20C68EFD}" presName="conn" presStyleLbl="parChTrans1D2" presStyleIdx="0" presStyleCnt="1"/>
      <dgm:spPr/>
    </dgm:pt>
    <dgm:pt modelId="{875B92BB-BC59-4FFC-9CC5-B64B7E513A91}" type="pres">
      <dgm:prSet presAssocID="{6176B2CD-29EF-4CA9-B9F8-18EB20C68EFD}" presName="extraNode" presStyleLbl="node1" presStyleIdx="0" presStyleCnt="3"/>
      <dgm:spPr/>
    </dgm:pt>
    <dgm:pt modelId="{B2CF67CE-2A5F-4EBC-9B31-1AA1192F8526}" type="pres">
      <dgm:prSet presAssocID="{6176B2CD-29EF-4CA9-B9F8-18EB20C68EFD}" presName="dstNode" presStyleLbl="node1" presStyleIdx="0" presStyleCnt="3"/>
      <dgm:spPr/>
    </dgm:pt>
    <dgm:pt modelId="{B2FE7A4C-2028-4AEE-BC4C-BB8DA2FBC8AB}" type="pres">
      <dgm:prSet presAssocID="{59528E75-F18F-48A8-A6AE-C53BA8C3CDE3}" presName="text_1" presStyleLbl="node1" presStyleIdx="0" presStyleCnt="3">
        <dgm:presLayoutVars>
          <dgm:bulletEnabled val="1"/>
        </dgm:presLayoutVars>
      </dgm:prSet>
      <dgm:spPr/>
    </dgm:pt>
    <dgm:pt modelId="{FA1596C9-8B75-4498-A601-98DC9C923948}" type="pres">
      <dgm:prSet presAssocID="{59528E75-F18F-48A8-A6AE-C53BA8C3CDE3}" presName="accent_1" presStyleCnt="0"/>
      <dgm:spPr/>
    </dgm:pt>
    <dgm:pt modelId="{8A4FB60A-4A77-47AD-BDEE-39295C560C0E}" type="pres">
      <dgm:prSet presAssocID="{59528E75-F18F-48A8-A6AE-C53BA8C3CDE3}" presName="accentRepeatNode" presStyleLbl="solidFgAcc1" presStyleIdx="0" presStyleCnt="3"/>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pe Bene"/>
        </a:ext>
      </dgm:extLst>
    </dgm:pt>
    <dgm:pt modelId="{9057F5E8-4D24-45A2-AAF8-F2BD57266186}" type="pres">
      <dgm:prSet presAssocID="{38D56095-FBCC-4CD1-BE78-A483AB8A60CA}" presName="text_2" presStyleLbl="node1" presStyleIdx="1" presStyleCnt="3">
        <dgm:presLayoutVars>
          <dgm:bulletEnabled val="1"/>
        </dgm:presLayoutVars>
      </dgm:prSet>
      <dgm:spPr/>
    </dgm:pt>
    <dgm:pt modelId="{38C8E0C8-5B4C-421D-A083-CF22BDC6E5EB}" type="pres">
      <dgm:prSet presAssocID="{38D56095-FBCC-4CD1-BE78-A483AB8A60CA}" presName="accent_2" presStyleCnt="0"/>
      <dgm:spPr/>
    </dgm:pt>
    <dgm:pt modelId="{4197011F-B4F6-4318-9D35-E6F646342630}" type="pres">
      <dgm:prSet presAssocID="{38D56095-FBCC-4CD1-BE78-A483AB8A60CA}" presName="accentRepeatNode" presStyleLbl="solidFgAcc1" presStyleIdx="1" presStyleCnt="3"/>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pe Mi manchi"/>
        </a:ext>
      </dgm:extLst>
    </dgm:pt>
    <dgm:pt modelId="{668A0B7B-7559-4769-8A10-20B00BFF7ACC}" type="pres">
      <dgm:prSet presAssocID="{B6D9DFAA-C918-441B-A271-250222758A4F}" presName="text_3" presStyleLbl="node1" presStyleIdx="2" presStyleCnt="3">
        <dgm:presLayoutVars>
          <dgm:bulletEnabled val="1"/>
        </dgm:presLayoutVars>
      </dgm:prSet>
      <dgm:spPr/>
    </dgm:pt>
    <dgm:pt modelId="{5724D9D8-82C8-43D1-A62C-0E3F401B0927}" type="pres">
      <dgm:prSet presAssocID="{B6D9DFAA-C918-441B-A271-250222758A4F}" presName="accent_3" presStyleCnt="0"/>
      <dgm:spPr/>
    </dgm:pt>
    <dgm:pt modelId="{2ADEC1B4-2C84-49D6-93D9-889DD256A5D6}" type="pres">
      <dgm:prSet presAssocID="{B6D9DFAA-C918-441B-A271-250222758A4F}" presName="accentRepeatNode" presStyleLbl="solidFgAcc1" presStyleIdx="2" presStyleCnt="3"/>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extLst>
        <a:ext uri="{E40237B7-FDA0-4F09-8148-C483321AD2D9}">
          <dgm14:cNvPr xmlns:dgm14="http://schemas.microsoft.com/office/drawing/2010/diagram" id="0" name="" descr="Ape Mi piace"/>
        </a:ext>
      </dgm:extLst>
    </dgm:pt>
  </dgm:ptLst>
  <dgm:cxnLst>
    <dgm:cxn modelId="{9D219104-22AF-4331-8A67-3EDF50BA7CE3}" type="presOf" srcId="{38D56095-FBCC-4CD1-BE78-A483AB8A60CA}" destId="{9057F5E8-4D24-45A2-AAF8-F2BD57266186}" srcOrd="0" destOrd="0" presId="urn:microsoft.com/office/officeart/2008/layout/VerticalCurvedList"/>
    <dgm:cxn modelId="{C011EA08-51CD-4E6A-81A2-A2306AB33A4A}" type="presOf" srcId="{D731D134-BA05-4EC0-BFF7-2225F06CEB14}" destId="{9057F5E8-4D24-45A2-AAF8-F2BD57266186}" srcOrd="0" destOrd="2" presId="urn:microsoft.com/office/officeart/2008/layout/VerticalCurvedList"/>
    <dgm:cxn modelId="{2EAB5209-1E54-4AE7-BACE-F234AAA3CB69}" type="presOf" srcId="{A8E1774F-1524-44EF-983C-D5D08189418F}" destId="{B2FE7A4C-2028-4AEE-BC4C-BB8DA2FBC8AB}" srcOrd="0" destOrd="3" presId="urn:microsoft.com/office/officeart/2008/layout/VerticalCurvedList"/>
    <dgm:cxn modelId="{80D78C0F-A335-40E6-B71D-BFDF38AE3F6B}" type="presOf" srcId="{B6D9DFAA-C918-441B-A271-250222758A4F}" destId="{668A0B7B-7559-4769-8A10-20B00BFF7ACC}" srcOrd="0" destOrd="0" presId="urn:microsoft.com/office/officeart/2008/layout/VerticalCurvedList"/>
    <dgm:cxn modelId="{A58A5816-3E23-4DE0-A7F6-CB3F552D1B69}" srcId="{59528E75-F18F-48A8-A6AE-C53BA8C3CDE3}" destId="{A8E1774F-1524-44EF-983C-D5D08189418F}" srcOrd="2" destOrd="0" parTransId="{6B7FE0D5-3519-4593-9037-09B9433949CD}" sibTransId="{5208997A-3E47-4D37-BE21-04BAA1C20B57}"/>
    <dgm:cxn modelId="{21647A1B-1234-40DD-BE82-568839672E0C}" type="presOf" srcId="{9E0ADDFC-628A-4FB9-828A-0EBC353F339E}" destId="{B2FE7A4C-2028-4AEE-BC4C-BB8DA2FBC8AB}" srcOrd="0" destOrd="2" presId="urn:microsoft.com/office/officeart/2008/layout/VerticalCurvedList"/>
    <dgm:cxn modelId="{CB3EB81D-B1F7-4C6A-A298-4C23958FCD60}" type="presOf" srcId="{EC33C193-C053-4611-B91F-37F967FE44EC}" destId="{FE5DF3EA-E8AF-446E-9C1E-3C8EA40D7BD4}" srcOrd="0" destOrd="0" presId="urn:microsoft.com/office/officeart/2008/layout/VerticalCurvedList"/>
    <dgm:cxn modelId="{373E0725-F73A-4711-9F57-AA3BB36BDD3B}" srcId="{6176B2CD-29EF-4CA9-B9F8-18EB20C68EFD}" destId="{B6D9DFAA-C918-441B-A271-250222758A4F}" srcOrd="2" destOrd="0" parTransId="{02AA6167-2E1F-41D9-9D83-7B90900752A2}" sibTransId="{F059A92B-8287-4563-90FF-B709CA5E3D30}"/>
    <dgm:cxn modelId="{B9F3523B-6A73-42A2-AC4A-12D0FDF33EDE}" type="presOf" srcId="{B5EF0B62-38BE-4765-9E76-98D6F1B93B88}" destId="{9057F5E8-4D24-45A2-AAF8-F2BD57266186}" srcOrd="0" destOrd="3" presId="urn:microsoft.com/office/officeart/2008/layout/VerticalCurvedList"/>
    <dgm:cxn modelId="{4255CF3D-5028-4493-91FD-88DE175F9AF8}" srcId="{38D56095-FBCC-4CD1-BE78-A483AB8A60CA}" destId="{E13C83B6-5AE3-448E-A31B-DD833C7B584B}" srcOrd="0" destOrd="0" parTransId="{13B43DC8-DDF2-4B1C-948F-BD45F9569DEA}" sibTransId="{131ACFE1-DF97-4D81-912A-E09C11A34A83}"/>
    <dgm:cxn modelId="{20CED75F-6809-4798-9946-E2D850B5755C}" type="presOf" srcId="{59528E75-F18F-48A8-A6AE-C53BA8C3CDE3}" destId="{B2FE7A4C-2028-4AEE-BC4C-BB8DA2FBC8AB}" srcOrd="0" destOrd="0" presId="urn:microsoft.com/office/officeart/2008/layout/VerticalCurvedList"/>
    <dgm:cxn modelId="{A158936C-C6DF-4E28-A640-86E2A8D66B20}" srcId="{6176B2CD-29EF-4CA9-B9F8-18EB20C68EFD}" destId="{59528E75-F18F-48A8-A6AE-C53BA8C3CDE3}" srcOrd="0" destOrd="0" parTransId="{94E67D9D-4B06-4D10-A4BC-2BD5A599902B}" sibTransId="{760C7479-A301-4A96-89BD-9D1886AE24E3}"/>
    <dgm:cxn modelId="{1F370457-80A6-4377-8FB0-9ED4598980D7}" srcId="{59528E75-F18F-48A8-A6AE-C53BA8C3CDE3}" destId="{9E0ADDFC-628A-4FB9-828A-0EBC353F339E}" srcOrd="1" destOrd="0" parTransId="{4C66B229-C085-4E79-AEB4-1160304B2222}" sibTransId="{D4F0FF99-14EF-4F44-8EF0-24290B114F39}"/>
    <dgm:cxn modelId="{6481C077-A415-44AF-9858-70B5FD7428C7}" type="presOf" srcId="{6176B2CD-29EF-4CA9-B9F8-18EB20C68EFD}" destId="{9101A36A-B5F7-453A-BF7B-727515333F86}" srcOrd="0" destOrd="0" presId="urn:microsoft.com/office/officeart/2008/layout/VerticalCurvedList"/>
    <dgm:cxn modelId="{959A778E-F29E-4CED-A226-32B365F3DC15}" srcId="{38D56095-FBCC-4CD1-BE78-A483AB8A60CA}" destId="{B5EF0B62-38BE-4765-9E76-98D6F1B93B88}" srcOrd="2" destOrd="0" parTransId="{DB2368DA-A454-4A32-BD34-973855D439D0}" sibTransId="{E7073004-B2F3-458E-96E9-F81B0992D7FD}"/>
    <dgm:cxn modelId="{418CB08E-F5D7-4391-8E84-01BAFB8CE6A6}" srcId="{6176B2CD-29EF-4CA9-B9F8-18EB20C68EFD}" destId="{38D56095-FBCC-4CD1-BE78-A483AB8A60CA}" srcOrd="1" destOrd="0" parTransId="{881EB691-343D-426F-ABB5-1C1C5A63FAC6}" sibTransId="{88899A4F-C06E-494F-9936-DF137D4475DB}"/>
    <dgm:cxn modelId="{615240A9-104C-4828-AFD0-0D3065FD92C7}" srcId="{38D56095-FBCC-4CD1-BE78-A483AB8A60CA}" destId="{D731D134-BA05-4EC0-BFF7-2225F06CEB14}" srcOrd="1" destOrd="0" parTransId="{567BDA93-F2E1-4BAC-9E38-784766CF1252}" sibTransId="{887B8544-01C5-42E4-BC26-FDF6D89ACEB0}"/>
    <dgm:cxn modelId="{FBABE6AD-AC74-4E57-AD24-60EEC59C534B}" type="presOf" srcId="{D2610614-DB6E-460A-9737-8F4CC863A24B}" destId="{B2FE7A4C-2028-4AEE-BC4C-BB8DA2FBC8AB}" srcOrd="0" destOrd="1" presId="urn:microsoft.com/office/officeart/2008/layout/VerticalCurvedList"/>
    <dgm:cxn modelId="{DDA4E3D8-66D6-419B-B631-01768F5BD537}" type="presOf" srcId="{E13C83B6-5AE3-448E-A31B-DD833C7B584B}" destId="{9057F5E8-4D24-45A2-AAF8-F2BD57266186}" srcOrd="0" destOrd="1" presId="urn:microsoft.com/office/officeart/2008/layout/VerticalCurvedList"/>
    <dgm:cxn modelId="{4E5FCDE8-1756-456E-8C8A-21ED9E24B8DB}" srcId="{59528E75-F18F-48A8-A6AE-C53BA8C3CDE3}" destId="{D2610614-DB6E-460A-9737-8F4CC863A24B}" srcOrd="0" destOrd="0" parTransId="{CCA5E844-D7E5-4D76-A54D-4D7A40C247FA}" sibTransId="{EC33C193-C053-4611-B91F-37F967FE44EC}"/>
    <dgm:cxn modelId="{489F29B5-BF19-4691-AD40-AD3B4326D6F0}" type="presParOf" srcId="{9101A36A-B5F7-453A-BF7B-727515333F86}" destId="{3CE3520F-732D-43D7-BC6D-CED7A864E0A0}" srcOrd="0" destOrd="0" presId="urn:microsoft.com/office/officeart/2008/layout/VerticalCurvedList"/>
    <dgm:cxn modelId="{45D1877A-D8D9-43ED-A475-9F7261D8DC01}" type="presParOf" srcId="{3CE3520F-732D-43D7-BC6D-CED7A864E0A0}" destId="{3535E00D-9A5D-4153-AEAB-A25D6FB2E58B}" srcOrd="0" destOrd="0" presId="urn:microsoft.com/office/officeart/2008/layout/VerticalCurvedList"/>
    <dgm:cxn modelId="{5BD94C11-5FF9-45CB-8E9C-6078BAE5B54C}" type="presParOf" srcId="{3535E00D-9A5D-4153-AEAB-A25D6FB2E58B}" destId="{8F71D195-0826-4D90-8C75-FDBCF23E69FC}" srcOrd="0" destOrd="0" presId="urn:microsoft.com/office/officeart/2008/layout/VerticalCurvedList"/>
    <dgm:cxn modelId="{E7928818-DC69-4610-AF23-1EB89C169B9F}" type="presParOf" srcId="{3535E00D-9A5D-4153-AEAB-A25D6FB2E58B}" destId="{FE5DF3EA-E8AF-446E-9C1E-3C8EA40D7BD4}" srcOrd="1" destOrd="0" presId="urn:microsoft.com/office/officeart/2008/layout/VerticalCurvedList"/>
    <dgm:cxn modelId="{C52A02F1-AE73-486E-B94B-AC9F9BB532F6}" type="presParOf" srcId="{3535E00D-9A5D-4153-AEAB-A25D6FB2E58B}" destId="{875B92BB-BC59-4FFC-9CC5-B64B7E513A91}" srcOrd="2" destOrd="0" presId="urn:microsoft.com/office/officeart/2008/layout/VerticalCurvedList"/>
    <dgm:cxn modelId="{A76161E6-7DD0-41E1-BF09-AABA9777A640}" type="presParOf" srcId="{3535E00D-9A5D-4153-AEAB-A25D6FB2E58B}" destId="{B2CF67CE-2A5F-4EBC-9B31-1AA1192F8526}" srcOrd="3" destOrd="0" presId="urn:microsoft.com/office/officeart/2008/layout/VerticalCurvedList"/>
    <dgm:cxn modelId="{11A354E9-8512-465A-8141-22BC8CBB184A}" type="presParOf" srcId="{3CE3520F-732D-43D7-BC6D-CED7A864E0A0}" destId="{B2FE7A4C-2028-4AEE-BC4C-BB8DA2FBC8AB}" srcOrd="1" destOrd="0" presId="urn:microsoft.com/office/officeart/2008/layout/VerticalCurvedList"/>
    <dgm:cxn modelId="{1820007A-AAFE-4509-8DAD-F03A79626628}" type="presParOf" srcId="{3CE3520F-732D-43D7-BC6D-CED7A864E0A0}" destId="{FA1596C9-8B75-4498-A601-98DC9C923948}" srcOrd="2" destOrd="0" presId="urn:microsoft.com/office/officeart/2008/layout/VerticalCurvedList"/>
    <dgm:cxn modelId="{BB987085-8A61-4344-BCA3-99F7C143714B}" type="presParOf" srcId="{FA1596C9-8B75-4498-A601-98DC9C923948}" destId="{8A4FB60A-4A77-47AD-BDEE-39295C560C0E}" srcOrd="0" destOrd="0" presId="urn:microsoft.com/office/officeart/2008/layout/VerticalCurvedList"/>
    <dgm:cxn modelId="{7810E699-AD6D-465B-8E8B-124DEFDA0840}" type="presParOf" srcId="{3CE3520F-732D-43D7-BC6D-CED7A864E0A0}" destId="{9057F5E8-4D24-45A2-AAF8-F2BD57266186}" srcOrd="3" destOrd="0" presId="urn:microsoft.com/office/officeart/2008/layout/VerticalCurvedList"/>
    <dgm:cxn modelId="{A6A091A7-379F-49A2-AF38-444BF2F1B602}" type="presParOf" srcId="{3CE3520F-732D-43D7-BC6D-CED7A864E0A0}" destId="{38C8E0C8-5B4C-421D-A083-CF22BDC6E5EB}" srcOrd="4" destOrd="0" presId="urn:microsoft.com/office/officeart/2008/layout/VerticalCurvedList"/>
    <dgm:cxn modelId="{7A6A3197-4D07-4DD9-9E02-3D9BF11F70B0}" type="presParOf" srcId="{38C8E0C8-5B4C-421D-A083-CF22BDC6E5EB}" destId="{4197011F-B4F6-4318-9D35-E6F646342630}" srcOrd="0" destOrd="0" presId="urn:microsoft.com/office/officeart/2008/layout/VerticalCurvedList"/>
    <dgm:cxn modelId="{A1DEB954-EF21-4EEA-A903-1D400860EADD}" type="presParOf" srcId="{3CE3520F-732D-43D7-BC6D-CED7A864E0A0}" destId="{668A0B7B-7559-4769-8A10-20B00BFF7ACC}" srcOrd="5" destOrd="0" presId="urn:microsoft.com/office/officeart/2008/layout/VerticalCurvedList"/>
    <dgm:cxn modelId="{61CE6AC2-88F2-4D0C-9349-6842664030DA}" type="presParOf" srcId="{3CE3520F-732D-43D7-BC6D-CED7A864E0A0}" destId="{5724D9D8-82C8-43D1-A62C-0E3F401B0927}" srcOrd="6" destOrd="0" presId="urn:microsoft.com/office/officeart/2008/layout/VerticalCurvedList"/>
    <dgm:cxn modelId="{7A266A3E-0DF5-410A-9613-8407AD8A6498}" type="presParOf" srcId="{5724D9D8-82C8-43D1-A62C-0E3F401B0927}" destId="{2ADEC1B4-2C84-49D6-93D9-889DD256A5D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C81576-8DDE-40E0-A1B8-E2E1AE5C88D7}" type="doc">
      <dgm:prSet loTypeId="urn:microsoft.com/office/officeart/2005/8/layout/hierarchy4" loCatId="hierarchy" qsTypeId="urn:microsoft.com/office/officeart/2005/8/quickstyle/simple5" qsCatId="simple" csTypeId="urn:microsoft.com/office/officeart/2005/8/colors/accent4_5" csCatId="accent4" phldr="1"/>
      <dgm:spPr/>
      <dgm:t>
        <a:bodyPr/>
        <a:lstStyle/>
        <a:p>
          <a:endParaRPr lang="it-IT"/>
        </a:p>
      </dgm:t>
    </dgm:pt>
    <dgm:pt modelId="{1194DC30-2B04-44CE-A765-22F20C1ED8C1}">
      <dgm:prSet phldrT="[Testo]"/>
      <dgm:spPr/>
      <dgm:t>
        <a:bodyPr/>
        <a:lstStyle/>
        <a:p>
          <a:pPr algn="l"/>
          <a:r>
            <a:rPr lang="it-IT" dirty="0">
              <a:latin typeface="Georgia" panose="02040502050405020303" pitchFamily="18" charset="0"/>
            </a:rPr>
            <a:t>Il </a:t>
          </a:r>
          <a:r>
            <a:rPr lang="it-IT" b="1" dirty="0">
              <a:latin typeface="Georgia" panose="02040502050405020303" pitchFamily="18" charset="0"/>
            </a:rPr>
            <a:t>docking molecolare</a:t>
          </a:r>
          <a:r>
            <a:rPr lang="it-IT" dirty="0">
              <a:latin typeface="Georgia" panose="02040502050405020303" pitchFamily="18" charset="0"/>
            </a:rPr>
            <a:t> è una tecnica computazionale che permette lo studio dell’interazione tra due molecole.  Il docking si interessa del modo in cui le molecole si agganciano l’una all’altra. A partire da un ligando e dalla sua struttura, il docking molecolare permette di generare una serie di conformazioni possibili del ligando stesso localizzato all’interno del sito attivo della proteina</a:t>
          </a:r>
          <a:endParaRPr lang="it-IT" dirty="0"/>
        </a:p>
      </dgm:t>
    </dgm:pt>
    <dgm:pt modelId="{4B2B062D-97A5-4D4B-8FE0-5D5109F1BE21}" type="parTrans" cxnId="{623201DD-8605-4F7C-AB2A-82E43E2787EB}">
      <dgm:prSet/>
      <dgm:spPr/>
      <dgm:t>
        <a:bodyPr/>
        <a:lstStyle/>
        <a:p>
          <a:endParaRPr lang="it-IT"/>
        </a:p>
      </dgm:t>
    </dgm:pt>
    <dgm:pt modelId="{20B57685-57C4-4F75-97AE-06B731C05EB6}" type="sibTrans" cxnId="{623201DD-8605-4F7C-AB2A-82E43E2787EB}">
      <dgm:prSet/>
      <dgm:spPr/>
      <dgm:t>
        <a:bodyPr/>
        <a:lstStyle/>
        <a:p>
          <a:endParaRPr lang="it-IT"/>
        </a:p>
      </dgm:t>
    </dgm:pt>
    <dgm:pt modelId="{B543DE12-E75B-4596-AA82-9CB487A9B2D9}">
      <dgm:prSet phldrT="[Testo]"/>
      <dgm:spPr/>
      <dgm:t>
        <a:bodyPr/>
        <a:lstStyle/>
        <a:p>
          <a:pPr algn="l"/>
          <a:r>
            <a:rPr lang="it-IT" dirty="0">
              <a:latin typeface="Georgia" panose="02040502050405020303" pitchFamily="18" charset="0"/>
            </a:rPr>
            <a:t>Esse sono denominate </a:t>
          </a:r>
          <a:r>
            <a:rPr lang="it-IT" b="1" dirty="0">
              <a:latin typeface="Georgia" panose="02040502050405020303" pitchFamily="18" charset="0"/>
            </a:rPr>
            <a:t>binding poses</a:t>
          </a:r>
          <a:r>
            <a:rPr lang="it-IT" dirty="0">
              <a:latin typeface="Georgia" panose="02040502050405020303" pitchFamily="18" charset="0"/>
            </a:rPr>
            <a:t> e sono valutate da particolari funzioni chiamate </a:t>
          </a:r>
          <a:r>
            <a:rPr lang="it-IT" b="1" dirty="0">
              <a:latin typeface="Georgia" panose="02040502050405020303" pitchFamily="18" charset="0"/>
            </a:rPr>
            <a:t>scoring functions</a:t>
          </a:r>
          <a:r>
            <a:rPr lang="it-IT" dirty="0">
              <a:latin typeface="Georgia" panose="02040502050405020303" pitchFamily="18" charset="0"/>
            </a:rPr>
            <a:t>, che creano un vero e proprio ranking. Le migliori binding poses rappresentano quella che viene identificata come la miglior soluzione proposta dall’algoritmo per l’interazione tra il ligando e la proteina</a:t>
          </a:r>
          <a:endParaRPr lang="it-IT" dirty="0"/>
        </a:p>
      </dgm:t>
    </dgm:pt>
    <dgm:pt modelId="{16BB4DC4-A5AE-4429-AD35-EF3251A7646D}" type="parTrans" cxnId="{8F25FF83-144A-4E1E-A5B6-A8DB8CAA54A6}">
      <dgm:prSet/>
      <dgm:spPr/>
      <dgm:t>
        <a:bodyPr/>
        <a:lstStyle/>
        <a:p>
          <a:endParaRPr lang="it-IT"/>
        </a:p>
      </dgm:t>
    </dgm:pt>
    <dgm:pt modelId="{A6D5138D-CBEF-46CD-8DB8-15E9CC69F056}" type="sibTrans" cxnId="{8F25FF83-144A-4E1E-A5B6-A8DB8CAA54A6}">
      <dgm:prSet/>
      <dgm:spPr/>
      <dgm:t>
        <a:bodyPr/>
        <a:lstStyle/>
        <a:p>
          <a:endParaRPr lang="it-IT"/>
        </a:p>
      </dgm:t>
    </dgm:pt>
    <dgm:pt modelId="{BEDE7C7E-B0AD-4A52-80FD-3F42A62F48AE}">
      <dgm:prSet phldrT="[Testo]"/>
      <dgm:spPr/>
      <dgm:t>
        <a:bodyPr/>
        <a:lstStyle/>
        <a:p>
          <a:pPr algn="l"/>
          <a:r>
            <a:rPr lang="it-IT" dirty="0">
              <a:latin typeface="Georgia" panose="02040502050405020303" pitchFamily="18" charset="0"/>
            </a:rPr>
            <a:t>Lo strumento software utilizzato per eseguire il docking è </a:t>
          </a:r>
          <a:r>
            <a:rPr lang="it-IT" b="1" dirty="0">
              <a:latin typeface="Georgia" panose="02040502050405020303" pitchFamily="18" charset="0"/>
            </a:rPr>
            <a:t>AutoDock Vina</a:t>
          </a:r>
          <a:r>
            <a:rPr lang="it-IT" dirty="0">
              <a:latin typeface="Georgia" panose="02040502050405020303" pitchFamily="18" charset="0"/>
            </a:rPr>
            <a:t>, in particolare la versione 1.1.2 che restituisce oltre alle pose calcolate anche un file di log dove vengono spiegati parametri come:</a:t>
          </a:r>
          <a:endParaRPr lang="it-IT" dirty="0"/>
        </a:p>
      </dgm:t>
    </dgm:pt>
    <dgm:pt modelId="{2C7CA183-C100-4FAE-B534-679B04E13F00}" type="parTrans" cxnId="{2CCFC2DB-24AE-4A93-84F0-884F4ADCD5E0}">
      <dgm:prSet/>
      <dgm:spPr/>
      <dgm:t>
        <a:bodyPr/>
        <a:lstStyle/>
        <a:p>
          <a:endParaRPr lang="it-IT"/>
        </a:p>
      </dgm:t>
    </dgm:pt>
    <dgm:pt modelId="{F21F876B-E150-4F51-8513-7EC179DF5F43}" type="sibTrans" cxnId="{2CCFC2DB-24AE-4A93-84F0-884F4ADCD5E0}">
      <dgm:prSet/>
      <dgm:spPr/>
      <dgm:t>
        <a:bodyPr/>
        <a:lstStyle/>
        <a:p>
          <a:endParaRPr lang="it-IT"/>
        </a:p>
      </dgm:t>
    </dgm:pt>
    <dgm:pt modelId="{1D992E75-A37C-48F0-898E-1A53CD1E5332}">
      <dgm:prSet phldrT="[Testo]"/>
      <dgm:spPr/>
      <dgm:t>
        <a:bodyPr/>
        <a:lstStyle/>
        <a:p>
          <a:pPr>
            <a:buFont typeface="Arial" panose="020B0604020202020204" pitchFamily="34" charset="0"/>
            <a:buChar char="•"/>
          </a:pPr>
          <a:r>
            <a:rPr lang="it-IT" dirty="0">
              <a:latin typeface="Georgia" panose="02040502050405020303" pitchFamily="18" charset="0"/>
            </a:rPr>
            <a:t>il numero della posa calcolata</a:t>
          </a:r>
          <a:endParaRPr lang="it-IT" dirty="0"/>
        </a:p>
      </dgm:t>
    </dgm:pt>
    <dgm:pt modelId="{F86C8A79-AB5D-413A-84F0-04247DCFBED4}" type="parTrans" cxnId="{B3CEBEFB-F68F-4845-A9E8-C6209DE05170}">
      <dgm:prSet/>
      <dgm:spPr/>
      <dgm:t>
        <a:bodyPr/>
        <a:lstStyle/>
        <a:p>
          <a:endParaRPr lang="it-IT"/>
        </a:p>
      </dgm:t>
    </dgm:pt>
    <dgm:pt modelId="{84C9DB03-B22B-4FAD-9817-02D0BBC5EE75}" type="sibTrans" cxnId="{B3CEBEFB-F68F-4845-A9E8-C6209DE05170}">
      <dgm:prSet/>
      <dgm:spPr/>
      <dgm:t>
        <a:bodyPr/>
        <a:lstStyle/>
        <a:p>
          <a:endParaRPr lang="it-IT"/>
        </a:p>
      </dgm:t>
    </dgm:pt>
    <dgm:pt modelId="{CDA89AFB-3427-4664-95D9-53117759C09A}">
      <dgm:prSet/>
      <dgm:spPr/>
      <dgm:t>
        <a:bodyPr/>
        <a:lstStyle/>
        <a:p>
          <a:r>
            <a:rPr lang="it-IT" dirty="0">
              <a:latin typeface="Georgia" panose="02040502050405020303" pitchFamily="18" charset="0"/>
            </a:rPr>
            <a:t>la stabilità del legame</a:t>
          </a:r>
        </a:p>
      </dgm:t>
    </dgm:pt>
    <dgm:pt modelId="{563E8CE7-E037-4291-BAEA-A3621AF013C8}" type="parTrans" cxnId="{77B98B5B-8822-4B6D-916F-DD633BC75B34}">
      <dgm:prSet/>
      <dgm:spPr/>
      <dgm:t>
        <a:bodyPr/>
        <a:lstStyle/>
        <a:p>
          <a:endParaRPr lang="it-IT"/>
        </a:p>
      </dgm:t>
    </dgm:pt>
    <dgm:pt modelId="{55D04BF0-EA7C-4508-B1EB-2AAF4D447F0B}" type="sibTrans" cxnId="{77B98B5B-8822-4B6D-916F-DD633BC75B34}">
      <dgm:prSet/>
      <dgm:spPr/>
      <dgm:t>
        <a:bodyPr/>
        <a:lstStyle/>
        <a:p>
          <a:endParaRPr lang="it-IT"/>
        </a:p>
      </dgm:t>
    </dgm:pt>
    <dgm:pt modelId="{A1D48111-B8A5-424A-8520-3AE79CBEE3EA}">
      <dgm:prSet/>
      <dgm:spPr/>
      <dgm:t>
        <a:bodyPr/>
        <a:lstStyle/>
        <a:p>
          <a:r>
            <a:rPr lang="it-IT" dirty="0">
              <a:latin typeface="Georgia" panose="02040502050405020303" pitchFamily="18" charset="0"/>
            </a:rPr>
            <a:t>la distanza media tra gli atomi</a:t>
          </a:r>
          <a:endParaRPr lang="it-IT" dirty="0"/>
        </a:p>
      </dgm:t>
    </dgm:pt>
    <dgm:pt modelId="{0A8EA8A5-803E-49DA-8036-2E2AA9E91739}" type="parTrans" cxnId="{65B67B1D-9E70-45A3-B753-A3AF393707E7}">
      <dgm:prSet/>
      <dgm:spPr/>
      <dgm:t>
        <a:bodyPr/>
        <a:lstStyle/>
        <a:p>
          <a:endParaRPr lang="it-IT"/>
        </a:p>
      </dgm:t>
    </dgm:pt>
    <dgm:pt modelId="{38A95DC1-7DD7-48BA-87E0-21D5FA765B1E}" type="sibTrans" cxnId="{65B67B1D-9E70-45A3-B753-A3AF393707E7}">
      <dgm:prSet/>
      <dgm:spPr/>
      <dgm:t>
        <a:bodyPr/>
        <a:lstStyle/>
        <a:p>
          <a:endParaRPr lang="it-IT"/>
        </a:p>
      </dgm:t>
    </dgm:pt>
    <dgm:pt modelId="{84DB844E-F565-4ADB-8914-B1E56EB7B7A4}" type="pres">
      <dgm:prSet presAssocID="{C3C81576-8DDE-40E0-A1B8-E2E1AE5C88D7}" presName="Name0" presStyleCnt="0">
        <dgm:presLayoutVars>
          <dgm:chPref val="1"/>
          <dgm:dir/>
          <dgm:animOne val="branch"/>
          <dgm:animLvl val="lvl"/>
          <dgm:resizeHandles/>
        </dgm:presLayoutVars>
      </dgm:prSet>
      <dgm:spPr/>
    </dgm:pt>
    <dgm:pt modelId="{1B918140-1795-4D26-BFD2-E3E956E08216}" type="pres">
      <dgm:prSet presAssocID="{1194DC30-2B04-44CE-A765-22F20C1ED8C1}" presName="vertOne" presStyleCnt="0"/>
      <dgm:spPr/>
    </dgm:pt>
    <dgm:pt modelId="{73BE5E19-448F-4BD3-A1B8-A61534A7CC15}" type="pres">
      <dgm:prSet presAssocID="{1194DC30-2B04-44CE-A765-22F20C1ED8C1}" presName="txOne" presStyleLbl="node0" presStyleIdx="0" presStyleCnt="1" custLinFactNeighborX="-1890" custLinFactNeighborY="-4387">
        <dgm:presLayoutVars>
          <dgm:chPref val="3"/>
        </dgm:presLayoutVars>
      </dgm:prSet>
      <dgm:spPr/>
    </dgm:pt>
    <dgm:pt modelId="{C243C310-F357-421A-94B9-60E0082D8FB2}" type="pres">
      <dgm:prSet presAssocID="{1194DC30-2B04-44CE-A765-22F20C1ED8C1}" presName="parTransOne" presStyleCnt="0"/>
      <dgm:spPr/>
    </dgm:pt>
    <dgm:pt modelId="{A070164D-1B09-4E8D-9A89-644F84753B0C}" type="pres">
      <dgm:prSet presAssocID="{1194DC30-2B04-44CE-A765-22F20C1ED8C1}" presName="horzOne" presStyleCnt="0"/>
      <dgm:spPr/>
    </dgm:pt>
    <dgm:pt modelId="{2C27D9D0-F485-45BD-92E5-3FD8ED9ED4F2}" type="pres">
      <dgm:prSet presAssocID="{B543DE12-E75B-4596-AA82-9CB487A9B2D9}" presName="vertTwo" presStyleCnt="0"/>
      <dgm:spPr/>
    </dgm:pt>
    <dgm:pt modelId="{DB677B76-AFDD-4775-861D-F58E771A4308}" type="pres">
      <dgm:prSet presAssocID="{B543DE12-E75B-4596-AA82-9CB487A9B2D9}" presName="txTwo" presStyleLbl="node2" presStyleIdx="0" presStyleCnt="1">
        <dgm:presLayoutVars>
          <dgm:chPref val="3"/>
        </dgm:presLayoutVars>
      </dgm:prSet>
      <dgm:spPr/>
    </dgm:pt>
    <dgm:pt modelId="{BA59ACCC-7828-4073-BE5B-D37B64A6322D}" type="pres">
      <dgm:prSet presAssocID="{B543DE12-E75B-4596-AA82-9CB487A9B2D9}" presName="parTransTwo" presStyleCnt="0"/>
      <dgm:spPr/>
    </dgm:pt>
    <dgm:pt modelId="{8B1D191F-C24B-447A-8F03-D3081215CB1F}" type="pres">
      <dgm:prSet presAssocID="{B543DE12-E75B-4596-AA82-9CB487A9B2D9}" presName="horzTwo" presStyleCnt="0"/>
      <dgm:spPr/>
    </dgm:pt>
    <dgm:pt modelId="{D5E08936-E2C7-45F9-9F4D-E111ED020C66}" type="pres">
      <dgm:prSet presAssocID="{BEDE7C7E-B0AD-4A52-80FD-3F42A62F48AE}" presName="vertThree" presStyleCnt="0"/>
      <dgm:spPr/>
    </dgm:pt>
    <dgm:pt modelId="{B74B3F96-11BA-4BDF-AEE4-9FC99125AFA3}" type="pres">
      <dgm:prSet presAssocID="{BEDE7C7E-B0AD-4A52-80FD-3F42A62F48AE}" presName="txThree" presStyleLbl="node3" presStyleIdx="0" presStyleCnt="4">
        <dgm:presLayoutVars>
          <dgm:chPref val="3"/>
        </dgm:presLayoutVars>
      </dgm:prSet>
      <dgm:spPr/>
    </dgm:pt>
    <dgm:pt modelId="{ED5A9D7B-0494-4AE6-9555-D870A2C64D94}" type="pres">
      <dgm:prSet presAssocID="{BEDE7C7E-B0AD-4A52-80FD-3F42A62F48AE}" presName="horzThree" presStyleCnt="0"/>
      <dgm:spPr/>
    </dgm:pt>
    <dgm:pt modelId="{B904EF16-3EA5-448A-99D6-060916E9DB54}" type="pres">
      <dgm:prSet presAssocID="{F21F876B-E150-4F51-8513-7EC179DF5F43}" presName="sibSpaceThree" presStyleCnt="0"/>
      <dgm:spPr/>
    </dgm:pt>
    <dgm:pt modelId="{19225D7C-D1D1-426A-9307-CDABC4F721D9}" type="pres">
      <dgm:prSet presAssocID="{1D992E75-A37C-48F0-898E-1A53CD1E5332}" presName="vertThree" presStyleCnt="0"/>
      <dgm:spPr/>
    </dgm:pt>
    <dgm:pt modelId="{8ACACA5E-3799-4F7B-ACFB-2ADFF111AE42}" type="pres">
      <dgm:prSet presAssocID="{1D992E75-A37C-48F0-898E-1A53CD1E5332}" presName="txThree" presStyleLbl="node3" presStyleIdx="1" presStyleCnt="4">
        <dgm:presLayoutVars>
          <dgm:chPref val="3"/>
        </dgm:presLayoutVars>
      </dgm:prSet>
      <dgm:spPr/>
    </dgm:pt>
    <dgm:pt modelId="{80793F88-B43E-455E-B40F-B3FE9603E141}" type="pres">
      <dgm:prSet presAssocID="{1D992E75-A37C-48F0-898E-1A53CD1E5332}" presName="horzThree" presStyleCnt="0"/>
      <dgm:spPr/>
    </dgm:pt>
    <dgm:pt modelId="{D6F3A355-22A2-4463-9B22-E1D78DBC4EE6}" type="pres">
      <dgm:prSet presAssocID="{84C9DB03-B22B-4FAD-9817-02D0BBC5EE75}" presName="sibSpaceThree" presStyleCnt="0"/>
      <dgm:spPr/>
    </dgm:pt>
    <dgm:pt modelId="{A3E29747-60CC-47BF-8C2C-6ECD8C6A9039}" type="pres">
      <dgm:prSet presAssocID="{CDA89AFB-3427-4664-95D9-53117759C09A}" presName="vertThree" presStyleCnt="0"/>
      <dgm:spPr/>
    </dgm:pt>
    <dgm:pt modelId="{E2190649-900E-4375-AD9B-E41FC9F70EA6}" type="pres">
      <dgm:prSet presAssocID="{CDA89AFB-3427-4664-95D9-53117759C09A}" presName="txThree" presStyleLbl="node3" presStyleIdx="2" presStyleCnt="4">
        <dgm:presLayoutVars>
          <dgm:chPref val="3"/>
        </dgm:presLayoutVars>
      </dgm:prSet>
      <dgm:spPr/>
    </dgm:pt>
    <dgm:pt modelId="{C813D185-DEE2-448D-9DE0-21B17F1800B6}" type="pres">
      <dgm:prSet presAssocID="{CDA89AFB-3427-4664-95D9-53117759C09A}" presName="horzThree" presStyleCnt="0"/>
      <dgm:spPr/>
    </dgm:pt>
    <dgm:pt modelId="{44A1C00C-97DD-4DF7-BE98-D28A1EAABD8C}" type="pres">
      <dgm:prSet presAssocID="{55D04BF0-EA7C-4508-B1EB-2AAF4D447F0B}" presName="sibSpaceThree" presStyleCnt="0"/>
      <dgm:spPr/>
    </dgm:pt>
    <dgm:pt modelId="{30357D60-1788-4210-BFF4-A57312C1C22A}" type="pres">
      <dgm:prSet presAssocID="{A1D48111-B8A5-424A-8520-3AE79CBEE3EA}" presName="vertThree" presStyleCnt="0"/>
      <dgm:spPr/>
    </dgm:pt>
    <dgm:pt modelId="{9BE4CE80-EF9E-4405-ABDA-007C2F777AD6}" type="pres">
      <dgm:prSet presAssocID="{A1D48111-B8A5-424A-8520-3AE79CBEE3EA}" presName="txThree" presStyleLbl="node3" presStyleIdx="3" presStyleCnt="4">
        <dgm:presLayoutVars>
          <dgm:chPref val="3"/>
        </dgm:presLayoutVars>
      </dgm:prSet>
      <dgm:spPr/>
    </dgm:pt>
    <dgm:pt modelId="{0D29BA66-5D90-4528-B684-014DC3110E85}" type="pres">
      <dgm:prSet presAssocID="{A1D48111-B8A5-424A-8520-3AE79CBEE3EA}" presName="horzThree" presStyleCnt="0"/>
      <dgm:spPr/>
    </dgm:pt>
  </dgm:ptLst>
  <dgm:cxnLst>
    <dgm:cxn modelId="{65B67B1D-9E70-45A3-B753-A3AF393707E7}" srcId="{B543DE12-E75B-4596-AA82-9CB487A9B2D9}" destId="{A1D48111-B8A5-424A-8520-3AE79CBEE3EA}" srcOrd="3" destOrd="0" parTransId="{0A8EA8A5-803E-49DA-8036-2E2AA9E91739}" sibTransId="{38A95DC1-7DD7-48BA-87E0-21D5FA765B1E}"/>
    <dgm:cxn modelId="{91A1A520-63C5-4147-A80F-3EB2F4E41024}" type="presOf" srcId="{C3C81576-8DDE-40E0-A1B8-E2E1AE5C88D7}" destId="{84DB844E-F565-4ADB-8914-B1E56EB7B7A4}" srcOrd="0" destOrd="0" presId="urn:microsoft.com/office/officeart/2005/8/layout/hierarchy4"/>
    <dgm:cxn modelId="{77B98B5B-8822-4B6D-916F-DD633BC75B34}" srcId="{B543DE12-E75B-4596-AA82-9CB487A9B2D9}" destId="{CDA89AFB-3427-4664-95D9-53117759C09A}" srcOrd="2" destOrd="0" parTransId="{563E8CE7-E037-4291-BAEA-A3621AF013C8}" sibTransId="{55D04BF0-EA7C-4508-B1EB-2AAF4D447F0B}"/>
    <dgm:cxn modelId="{58CA137B-8284-4E09-B2BA-772FED010E65}" type="presOf" srcId="{BEDE7C7E-B0AD-4A52-80FD-3F42A62F48AE}" destId="{B74B3F96-11BA-4BDF-AEE4-9FC99125AFA3}" srcOrd="0" destOrd="0" presId="urn:microsoft.com/office/officeart/2005/8/layout/hierarchy4"/>
    <dgm:cxn modelId="{8F25FF83-144A-4E1E-A5B6-A8DB8CAA54A6}" srcId="{1194DC30-2B04-44CE-A765-22F20C1ED8C1}" destId="{B543DE12-E75B-4596-AA82-9CB487A9B2D9}" srcOrd="0" destOrd="0" parTransId="{16BB4DC4-A5AE-4429-AD35-EF3251A7646D}" sibTransId="{A6D5138D-CBEF-46CD-8DB8-15E9CC69F056}"/>
    <dgm:cxn modelId="{DCEBBEA5-29C2-4116-A742-458B00E1D86F}" type="presOf" srcId="{CDA89AFB-3427-4664-95D9-53117759C09A}" destId="{E2190649-900E-4375-AD9B-E41FC9F70EA6}" srcOrd="0" destOrd="0" presId="urn:microsoft.com/office/officeart/2005/8/layout/hierarchy4"/>
    <dgm:cxn modelId="{1AA212B6-74A9-45E2-A5BA-146C468938F7}" type="presOf" srcId="{A1D48111-B8A5-424A-8520-3AE79CBEE3EA}" destId="{9BE4CE80-EF9E-4405-ABDA-007C2F777AD6}" srcOrd="0" destOrd="0" presId="urn:microsoft.com/office/officeart/2005/8/layout/hierarchy4"/>
    <dgm:cxn modelId="{F923C2C8-460C-438F-AC48-B4D886730183}" type="presOf" srcId="{B543DE12-E75B-4596-AA82-9CB487A9B2D9}" destId="{DB677B76-AFDD-4775-861D-F58E771A4308}" srcOrd="0" destOrd="0" presId="urn:microsoft.com/office/officeart/2005/8/layout/hierarchy4"/>
    <dgm:cxn modelId="{75727ACD-502E-40BE-AAF2-FCC19775D1E2}" type="presOf" srcId="{1D992E75-A37C-48F0-898E-1A53CD1E5332}" destId="{8ACACA5E-3799-4F7B-ACFB-2ADFF111AE42}" srcOrd="0" destOrd="0" presId="urn:microsoft.com/office/officeart/2005/8/layout/hierarchy4"/>
    <dgm:cxn modelId="{2CCFC2DB-24AE-4A93-84F0-884F4ADCD5E0}" srcId="{B543DE12-E75B-4596-AA82-9CB487A9B2D9}" destId="{BEDE7C7E-B0AD-4A52-80FD-3F42A62F48AE}" srcOrd="0" destOrd="0" parTransId="{2C7CA183-C100-4FAE-B534-679B04E13F00}" sibTransId="{F21F876B-E150-4F51-8513-7EC179DF5F43}"/>
    <dgm:cxn modelId="{623201DD-8605-4F7C-AB2A-82E43E2787EB}" srcId="{C3C81576-8DDE-40E0-A1B8-E2E1AE5C88D7}" destId="{1194DC30-2B04-44CE-A765-22F20C1ED8C1}" srcOrd="0" destOrd="0" parTransId="{4B2B062D-97A5-4D4B-8FE0-5D5109F1BE21}" sibTransId="{20B57685-57C4-4F75-97AE-06B731C05EB6}"/>
    <dgm:cxn modelId="{DC7713E0-CB6E-4F3F-ACE3-7DA878E8CB40}" type="presOf" srcId="{1194DC30-2B04-44CE-A765-22F20C1ED8C1}" destId="{73BE5E19-448F-4BD3-A1B8-A61534A7CC15}" srcOrd="0" destOrd="0" presId="urn:microsoft.com/office/officeart/2005/8/layout/hierarchy4"/>
    <dgm:cxn modelId="{B3CEBEFB-F68F-4845-A9E8-C6209DE05170}" srcId="{B543DE12-E75B-4596-AA82-9CB487A9B2D9}" destId="{1D992E75-A37C-48F0-898E-1A53CD1E5332}" srcOrd="1" destOrd="0" parTransId="{F86C8A79-AB5D-413A-84F0-04247DCFBED4}" sibTransId="{84C9DB03-B22B-4FAD-9817-02D0BBC5EE75}"/>
    <dgm:cxn modelId="{10007051-460D-4D04-826A-94290473132E}" type="presParOf" srcId="{84DB844E-F565-4ADB-8914-B1E56EB7B7A4}" destId="{1B918140-1795-4D26-BFD2-E3E956E08216}" srcOrd="0" destOrd="0" presId="urn:microsoft.com/office/officeart/2005/8/layout/hierarchy4"/>
    <dgm:cxn modelId="{A055FD70-000B-402A-AA9B-B086D276EB77}" type="presParOf" srcId="{1B918140-1795-4D26-BFD2-E3E956E08216}" destId="{73BE5E19-448F-4BD3-A1B8-A61534A7CC15}" srcOrd="0" destOrd="0" presId="urn:microsoft.com/office/officeart/2005/8/layout/hierarchy4"/>
    <dgm:cxn modelId="{7A8ACC94-0BAD-4508-976E-A1B4E1E0786C}" type="presParOf" srcId="{1B918140-1795-4D26-BFD2-E3E956E08216}" destId="{C243C310-F357-421A-94B9-60E0082D8FB2}" srcOrd="1" destOrd="0" presId="urn:microsoft.com/office/officeart/2005/8/layout/hierarchy4"/>
    <dgm:cxn modelId="{65751213-A65F-4CD8-9EF6-A5A291A82C85}" type="presParOf" srcId="{1B918140-1795-4D26-BFD2-E3E956E08216}" destId="{A070164D-1B09-4E8D-9A89-644F84753B0C}" srcOrd="2" destOrd="0" presId="urn:microsoft.com/office/officeart/2005/8/layout/hierarchy4"/>
    <dgm:cxn modelId="{007286CE-00BF-4395-A53F-ECD1A4391EE9}" type="presParOf" srcId="{A070164D-1B09-4E8D-9A89-644F84753B0C}" destId="{2C27D9D0-F485-45BD-92E5-3FD8ED9ED4F2}" srcOrd="0" destOrd="0" presId="urn:microsoft.com/office/officeart/2005/8/layout/hierarchy4"/>
    <dgm:cxn modelId="{23F99AE2-79E0-473E-B3E4-1CBFB4AB221A}" type="presParOf" srcId="{2C27D9D0-F485-45BD-92E5-3FD8ED9ED4F2}" destId="{DB677B76-AFDD-4775-861D-F58E771A4308}" srcOrd="0" destOrd="0" presId="urn:microsoft.com/office/officeart/2005/8/layout/hierarchy4"/>
    <dgm:cxn modelId="{0D44262A-2EF1-4001-A891-4A8402A69C26}" type="presParOf" srcId="{2C27D9D0-F485-45BD-92E5-3FD8ED9ED4F2}" destId="{BA59ACCC-7828-4073-BE5B-D37B64A6322D}" srcOrd="1" destOrd="0" presId="urn:microsoft.com/office/officeart/2005/8/layout/hierarchy4"/>
    <dgm:cxn modelId="{4F5BB0CA-4834-40AF-A639-5261AA7B7F5A}" type="presParOf" srcId="{2C27D9D0-F485-45BD-92E5-3FD8ED9ED4F2}" destId="{8B1D191F-C24B-447A-8F03-D3081215CB1F}" srcOrd="2" destOrd="0" presId="urn:microsoft.com/office/officeart/2005/8/layout/hierarchy4"/>
    <dgm:cxn modelId="{E80EC719-259B-41F8-BDCA-9C15C454A46B}" type="presParOf" srcId="{8B1D191F-C24B-447A-8F03-D3081215CB1F}" destId="{D5E08936-E2C7-45F9-9F4D-E111ED020C66}" srcOrd="0" destOrd="0" presId="urn:microsoft.com/office/officeart/2005/8/layout/hierarchy4"/>
    <dgm:cxn modelId="{3E369C89-AE41-4D84-87B2-ABF01EBC6ED2}" type="presParOf" srcId="{D5E08936-E2C7-45F9-9F4D-E111ED020C66}" destId="{B74B3F96-11BA-4BDF-AEE4-9FC99125AFA3}" srcOrd="0" destOrd="0" presId="urn:microsoft.com/office/officeart/2005/8/layout/hierarchy4"/>
    <dgm:cxn modelId="{504BF294-2FB1-4832-85A4-3C0C6F9B04A7}" type="presParOf" srcId="{D5E08936-E2C7-45F9-9F4D-E111ED020C66}" destId="{ED5A9D7B-0494-4AE6-9555-D870A2C64D94}" srcOrd="1" destOrd="0" presId="urn:microsoft.com/office/officeart/2005/8/layout/hierarchy4"/>
    <dgm:cxn modelId="{932D89E3-ECF6-4CD6-9ECE-BE2D8A7EF1E8}" type="presParOf" srcId="{8B1D191F-C24B-447A-8F03-D3081215CB1F}" destId="{B904EF16-3EA5-448A-99D6-060916E9DB54}" srcOrd="1" destOrd="0" presId="urn:microsoft.com/office/officeart/2005/8/layout/hierarchy4"/>
    <dgm:cxn modelId="{988A5AC1-0D4E-4B9E-A7B4-22B44A48722D}" type="presParOf" srcId="{8B1D191F-C24B-447A-8F03-D3081215CB1F}" destId="{19225D7C-D1D1-426A-9307-CDABC4F721D9}" srcOrd="2" destOrd="0" presId="urn:microsoft.com/office/officeart/2005/8/layout/hierarchy4"/>
    <dgm:cxn modelId="{41959E7E-126F-405A-BCEF-B7190F7383B6}" type="presParOf" srcId="{19225D7C-D1D1-426A-9307-CDABC4F721D9}" destId="{8ACACA5E-3799-4F7B-ACFB-2ADFF111AE42}" srcOrd="0" destOrd="0" presId="urn:microsoft.com/office/officeart/2005/8/layout/hierarchy4"/>
    <dgm:cxn modelId="{9CC27655-527B-44E6-9A8B-1077DFAC91B3}" type="presParOf" srcId="{19225D7C-D1D1-426A-9307-CDABC4F721D9}" destId="{80793F88-B43E-455E-B40F-B3FE9603E141}" srcOrd="1" destOrd="0" presId="urn:microsoft.com/office/officeart/2005/8/layout/hierarchy4"/>
    <dgm:cxn modelId="{ED04CF35-74D9-4A0A-A815-ABE374F25FFA}" type="presParOf" srcId="{8B1D191F-C24B-447A-8F03-D3081215CB1F}" destId="{D6F3A355-22A2-4463-9B22-E1D78DBC4EE6}" srcOrd="3" destOrd="0" presId="urn:microsoft.com/office/officeart/2005/8/layout/hierarchy4"/>
    <dgm:cxn modelId="{079FB0DE-96F7-4EF9-B2B7-592DB37B5720}" type="presParOf" srcId="{8B1D191F-C24B-447A-8F03-D3081215CB1F}" destId="{A3E29747-60CC-47BF-8C2C-6ECD8C6A9039}" srcOrd="4" destOrd="0" presId="urn:microsoft.com/office/officeart/2005/8/layout/hierarchy4"/>
    <dgm:cxn modelId="{D0D54FDD-E6BD-4527-93B7-D966587F473F}" type="presParOf" srcId="{A3E29747-60CC-47BF-8C2C-6ECD8C6A9039}" destId="{E2190649-900E-4375-AD9B-E41FC9F70EA6}" srcOrd="0" destOrd="0" presId="urn:microsoft.com/office/officeart/2005/8/layout/hierarchy4"/>
    <dgm:cxn modelId="{B7FF8862-23D3-4C92-9D51-92B968F57328}" type="presParOf" srcId="{A3E29747-60CC-47BF-8C2C-6ECD8C6A9039}" destId="{C813D185-DEE2-448D-9DE0-21B17F1800B6}" srcOrd="1" destOrd="0" presId="urn:microsoft.com/office/officeart/2005/8/layout/hierarchy4"/>
    <dgm:cxn modelId="{FE5E27D9-DC8C-4A30-B39F-62242A7374C0}" type="presParOf" srcId="{8B1D191F-C24B-447A-8F03-D3081215CB1F}" destId="{44A1C00C-97DD-4DF7-BE98-D28A1EAABD8C}" srcOrd="5" destOrd="0" presId="urn:microsoft.com/office/officeart/2005/8/layout/hierarchy4"/>
    <dgm:cxn modelId="{7996B147-33A3-4FE1-85A7-4B7866E0A6BA}" type="presParOf" srcId="{8B1D191F-C24B-447A-8F03-D3081215CB1F}" destId="{30357D60-1788-4210-BFF4-A57312C1C22A}" srcOrd="6" destOrd="0" presId="urn:microsoft.com/office/officeart/2005/8/layout/hierarchy4"/>
    <dgm:cxn modelId="{611E1007-233D-4012-A60C-6B2019E2E699}" type="presParOf" srcId="{30357D60-1788-4210-BFF4-A57312C1C22A}" destId="{9BE4CE80-EF9E-4405-ABDA-007C2F777AD6}" srcOrd="0" destOrd="0" presId="urn:microsoft.com/office/officeart/2005/8/layout/hierarchy4"/>
    <dgm:cxn modelId="{1F8315C2-054F-4C8F-B3E7-59494CAF711E}" type="presParOf" srcId="{30357D60-1788-4210-BFF4-A57312C1C22A}" destId="{0D29BA66-5D90-4528-B684-014DC3110E8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45FAE7-3F69-436F-81B6-C706980F9CEC}" type="doc">
      <dgm:prSet loTypeId="urn:microsoft.com/office/officeart/2005/8/layout/pyramid2" loCatId="list" qsTypeId="urn:microsoft.com/office/officeart/2005/8/quickstyle/simple5" qsCatId="simple" csTypeId="urn:microsoft.com/office/officeart/2005/8/colors/accent4_5" csCatId="accent4" phldr="1"/>
      <dgm:spPr/>
    </dgm:pt>
    <dgm:pt modelId="{A2E78114-214A-4A45-898E-BC1E60CE2AD6}">
      <dgm:prSet phldrT="[Testo]" custT="1"/>
      <dgm:spPr/>
      <dgm:t>
        <a:bodyPr/>
        <a:lstStyle/>
        <a:p>
          <a:pPr algn="l">
            <a:buFont typeface="Arial" panose="020B0604020202020204" pitchFamily="34" charset="0"/>
            <a:buChar char="•"/>
          </a:pPr>
          <a:r>
            <a:rPr lang="it-IT" sz="1000" dirty="0">
              <a:latin typeface="Georgia" panose="02040502050405020303" pitchFamily="18" charset="0"/>
            </a:rPr>
            <a:t>Il processo di </a:t>
          </a:r>
          <a:r>
            <a:rPr lang="it-IT" sz="1000" b="1" dirty="0">
              <a:latin typeface="Georgia" panose="02040502050405020303" pitchFamily="18" charset="0"/>
            </a:rPr>
            <a:t>analisi</a:t>
          </a:r>
          <a:r>
            <a:rPr lang="it-IT" sz="1000" dirty="0">
              <a:latin typeface="Georgia" panose="02040502050405020303" pitchFamily="18" charset="0"/>
            </a:rPr>
            <a:t> consiste nell’analizzare l’output del docking per andare a determinare le interazioni (legami) presenti nelle pose ottenute. Le interazioni ricercate dal software sono:</a:t>
          </a:r>
        </a:p>
        <a:p>
          <a:pPr algn="l">
            <a:buFont typeface="Arial" panose="020B0604020202020204" pitchFamily="34" charset="0"/>
            <a:buChar char="•"/>
          </a:pPr>
          <a:r>
            <a:rPr lang="it-IT" sz="1000" dirty="0">
              <a:latin typeface="Georgia" panose="02040502050405020303" pitchFamily="18" charset="0"/>
              <a:sym typeface="Wingdings" panose="05000000000000000000" pitchFamily="2" charset="2"/>
            </a:rPr>
            <a:t> </a:t>
          </a:r>
          <a:r>
            <a:rPr lang="it-IT" sz="1000" dirty="0">
              <a:latin typeface="Georgia" panose="02040502050405020303" pitchFamily="18" charset="0"/>
            </a:rPr>
            <a:t>I close-contacts</a:t>
          </a:r>
        </a:p>
        <a:p>
          <a:pPr algn="l">
            <a:buFont typeface="Arial" panose="020B0604020202020204" pitchFamily="34" charset="0"/>
            <a:buChar char="•"/>
          </a:pPr>
          <a:r>
            <a:rPr lang="it-IT" sz="1000" dirty="0">
              <a:latin typeface="Georgia" panose="02040502050405020303" pitchFamily="18" charset="0"/>
              <a:sym typeface="Wingdings" panose="05000000000000000000" pitchFamily="2" charset="2"/>
            </a:rPr>
            <a:t> </a:t>
          </a:r>
          <a:r>
            <a:rPr lang="it-IT" sz="1000" dirty="0">
              <a:latin typeface="Georgia" panose="02040502050405020303" pitchFamily="18" charset="0"/>
            </a:rPr>
            <a:t>Legami ad idrogeno</a:t>
          </a:r>
          <a:endParaRPr lang="it-IT" sz="1000" dirty="0"/>
        </a:p>
      </dgm:t>
    </dgm:pt>
    <dgm:pt modelId="{BEB0493F-F6B1-49B8-87C6-DA3AEB6FA70E}" type="parTrans" cxnId="{6D26B29D-7B26-4B98-8B7A-EE8AAEB519EC}">
      <dgm:prSet/>
      <dgm:spPr/>
      <dgm:t>
        <a:bodyPr/>
        <a:lstStyle/>
        <a:p>
          <a:endParaRPr lang="it-IT"/>
        </a:p>
      </dgm:t>
    </dgm:pt>
    <dgm:pt modelId="{D583EC25-B982-4185-BE12-06B7315326A8}" type="sibTrans" cxnId="{6D26B29D-7B26-4B98-8B7A-EE8AAEB519EC}">
      <dgm:prSet/>
      <dgm:spPr/>
      <dgm:t>
        <a:bodyPr/>
        <a:lstStyle/>
        <a:p>
          <a:endParaRPr lang="it-IT"/>
        </a:p>
      </dgm:t>
    </dgm:pt>
    <dgm:pt modelId="{A52ECCDD-039E-4562-8FAB-E8CEF3A0F309}">
      <dgm:prSet phldrT="[Testo]" custT="1"/>
      <dgm:spPr/>
      <dgm:t>
        <a:bodyPr/>
        <a:lstStyle/>
        <a:p>
          <a:pPr algn="l"/>
          <a:r>
            <a:rPr lang="it-IT" sz="1000" dirty="0">
              <a:latin typeface="Georgia" panose="02040502050405020303" pitchFamily="18" charset="0"/>
            </a:rPr>
            <a:t>Lo step fondamentale dell’analisi è la rilevazione dei legami presenti all’interno delle pose risultanti dal docking</a:t>
          </a:r>
          <a:endParaRPr lang="it-IT" sz="1000" dirty="0"/>
        </a:p>
      </dgm:t>
    </dgm:pt>
    <dgm:pt modelId="{E87510C0-BDA0-4585-A8B4-40C97364BCE7}" type="parTrans" cxnId="{213F4728-1C43-49A8-8964-6F84A1FDDDFF}">
      <dgm:prSet/>
      <dgm:spPr/>
      <dgm:t>
        <a:bodyPr/>
        <a:lstStyle/>
        <a:p>
          <a:endParaRPr lang="it-IT"/>
        </a:p>
      </dgm:t>
    </dgm:pt>
    <dgm:pt modelId="{3AE20505-8E3C-4EA5-A828-DBBCBCC181A3}" type="sibTrans" cxnId="{213F4728-1C43-49A8-8964-6F84A1FDDDFF}">
      <dgm:prSet/>
      <dgm:spPr/>
      <dgm:t>
        <a:bodyPr/>
        <a:lstStyle/>
        <a:p>
          <a:endParaRPr lang="it-IT"/>
        </a:p>
      </dgm:t>
    </dgm:pt>
    <dgm:pt modelId="{F5833945-1898-4456-B5B7-463669AFD0B3}">
      <dgm:prSet phldrT="[Testo]" custT="1"/>
      <dgm:spPr/>
      <dgm:t>
        <a:bodyPr/>
        <a:lstStyle/>
        <a:p>
          <a:pPr algn="l">
            <a:buFont typeface="Arial" panose="020B0604020202020204" pitchFamily="34" charset="0"/>
            <a:buChar char="•"/>
          </a:pPr>
          <a:r>
            <a:rPr lang="en-US" sz="1000" dirty="0">
              <a:latin typeface="Georgia" panose="02040502050405020303" pitchFamily="18" charset="0"/>
            </a:rPr>
            <a:t>La fase di analisi produce i seguenti output:</a:t>
          </a:r>
        </a:p>
        <a:p>
          <a:pPr algn="l">
            <a:buFont typeface="Arial" panose="020B0604020202020204" pitchFamily="34" charset="0"/>
            <a:buChar char="•"/>
          </a:pPr>
          <a:r>
            <a:rPr lang="it-IT" sz="1000" dirty="0">
              <a:latin typeface="Georgia" panose="02040502050405020303" pitchFamily="18" charset="0"/>
            </a:rPr>
            <a:t>Il dizionario delle proteine dove, per ciascun residuo e per ciascuna proteina coinvolti nelle interazioni, vengono memorizzati il numero di close-contacts ed il numero di legami ad idrogeno. </a:t>
          </a:r>
        </a:p>
        <a:p>
          <a:pPr algn="l">
            <a:buFont typeface="Arial" panose="020B0604020202020204" pitchFamily="34" charset="0"/>
            <a:buChar char="•"/>
          </a:pPr>
          <a:r>
            <a:rPr lang="it-IT" sz="10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endParaRPr lang="it-IT" sz="1000" dirty="0"/>
        </a:p>
      </dgm:t>
    </dgm:pt>
    <dgm:pt modelId="{AE5684C9-F658-4E56-8257-4C09BE9AD96F}" type="parTrans" cxnId="{7EE61E6E-AA55-48F7-A307-BD09746BD074}">
      <dgm:prSet/>
      <dgm:spPr/>
      <dgm:t>
        <a:bodyPr/>
        <a:lstStyle/>
        <a:p>
          <a:endParaRPr lang="it-IT"/>
        </a:p>
      </dgm:t>
    </dgm:pt>
    <dgm:pt modelId="{64BDB4DE-1B7E-4315-86A4-8AF561DA628C}" type="sibTrans" cxnId="{7EE61E6E-AA55-48F7-A307-BD09746BD074}">
      <dgm:prSet/>
      <dgm:spPr/>
      <dgm:t>
        <a:bodyPr/>
        <a:lstStyle/>
        <a:p>
          <a:endParaRPr lang="it-IT"/>
        </a:p>
      </dgm:t>
    </dgm:pt>
    <dgm:pt modelId="{B9569C66-4F95-4F7F-98C1-E31DCA9131DF}">
      <dgm:prSet phldrT="[Testo]" custT="1"/>
      <dgm:spPr/>
      <dgm:t>
        <a:bodyPr/>
        <a:lstStyle/>
        <a:p>
          <a:pPr algn="l"/>
          <a:r>
            <a:rPr lang="it-IT" sz="1000" dirty="0">
              <a:latin typeface="Georgia" panose="02040502050405020303" pitchFamily="18" charset="0"/>
            </a:rPr>
            <a:t>I dati raccolti dall’analisi vengono visualizzati attraverso heatmap ed istogrammi</a:t>
          </a:r>
          <a:endParaRPr lang="it-IT" sz="1000" dirty="0"/>
        </a:p>
      </dgm:t>
    </dgm:pt>
    <dgm:pt modelId="{7EA51EDD-D7C8-49B7-8CF8-091C500660A1}" type="parTrans" cxnId="{D05BE0C0-ADCA-44E0-8055-4A660E8627DE}">
      <dgm:prSet/>
      <dgm:spPr/>
      <dgm:t>
        <a:bodyPr/>
        <a:lstStyle/>
        <a:p>
          <a:endParaRPr lang="it-IT"/>
        </a:p>
      </dgm:t>
    </dgm:pt>
    <dgm:pt modelId="{88759D7D-BD49-48AF-89EE-9E9EA88807E6}" type="sibTrans" cxnId="{D05BE0C0-ADCA-44E0-8055-4A660E8627DE}">
      <dgm:prSet/>
      <dgm:spPr/>
      <dgm:t>
        <a:bodyPr/>
        <a:lstStyle/>
        <a:p>
          <a:endParaRPr lang="it-IT"/>
        </a:p>
      </dgm:t>
    </dgm:pt>
    <dgm:pt modelId="{135F2E8C-C725-4ACD-B266-3DD45E632260}" type="pres">
      <dgm:prSet presAssocID="{D145FAE7-3F69-436F-81B6-C706980F9CEC}" presName="compositeShape" presStyleCnt="0">
        <dgm:presLayoutVars>
          <dgm:dir/>
          <dgm:resizeHandles/>
        </dgm:presLayoutVars>
      </dgm:prSet>
      <dgm:spPr/>
    </dgm:pt>
    <dgm:pt modelId="{7D4AA97F-B16D-4F2F-992A-8ED6BA5F6B62}" type="pres">
      <dgm:prSet presAssocID="{D145FAE7-3F69-436F-81B6-C706980F9CEC}" presName="pyramid" presStyleLbl="node1" presStyleIdx="0" presStyleCnt="1" custScaleX="112583" custLinFactNeighborX="-17776"/>
      <dgm:spPr/>
    </dgm:pt>
    <dgm:pt modelId="{95FEB10E-E089-46B0-8B55-547D5F195C57}" type="pres">
      <dgm:prSet presAssocID="{D145FAE7-3F69-436F-81B6-C706980F9CEC}" presName="theList" presStyleCnt="0"/>
      <dgm:spPr/>
    </dgm:pt>
    <dgm:pt modelId="{EEEA9E4E-2DE7-420E-9AA9-7FACA4E0018D}" type="pres">
      <dgm:prSet presAssocID="{A2E78114-214A-4A45-898E-BC1E60CE2AD6}" presName="aNode" presStyleLbl="fgAcc1" presStyleIdx="0" presStyleCnt="4" custScaleX="174810" custScaleY="126505" custLinFactNeighborX="14001" custLinFactNeighborY="-4324">
        <dgm:presLayoutVars>
          <dgm:bulletEnabled val="1"/>
        </dgm:presLayoutVars>
      </dgm:prSet>
      <dgm:spPr/>
    </dgm:pt>
    <dgm:pt modelId="{3FD2A5AD-B774-4651-B8DB-51F3678C0BBA}" type="pres">
      <dgm:prSet presAssocID="{A2E78114-214A-4A45-898E-BC1E60CE2AD6}" presName="aSpace" presStyleCnt="0"/>
      <dgm:spPr/>
    </dgm:pt>
    <dgm:pt modelId="{393E275A-E6D0-4878-9667-6D01EAB97586}" type="pres">
      <dgm:prSet presAssocID="{A52ECCDD-039E-4562-8FAB-E8CEF3A0F309}" presName="aNode" presStyleLbl="fgAcc1" presStyleIdx="1" presStyleCnt="4" custScaleX="175678" custScaleY="120010" custLinFactY="1410" custLinFactNeighborX="14235" custLinFactNeighborY="100000">
        <dgm:presLayoutVars>
          <dgm:bulletEnabled val="1"/>
        </dgm:presLayoutVars>
      </dgm:prSet>
      <dgm:spPr/>
    </dgm:pt>
    <dgm:pt modelId="{D22DDD99-B039-4C84-B12F-EC416843E30A}" type="pres">
      <dgm:prSet presAssocID="{A52ECCDD-039E-4562-8FAB-E8CEF3A0F309}" presName="aSpace" presStyleCnt="0"/>
      <dgm:spPr/>
    </dgm:pt>
    <dgm:pt modelId="{C012A057-5837-456B-A0E8-3FDAF15056B4}" type="pres">
      <dgm:prSet presAssocID="{F5833945-1898-4456-B5B7-463669AFD0B3}" presName="aNode" presStyleLbl="fgAcc1" presStyleIdx="2" presStyleCnt="4" custScaleX="175505" custScaleY="130893" custLinFactY="14926" custLinFactNeighborX="14701" custLinFactNeighborY="100000">
        <dgm:presLayoutVars>
          <dgm:bulletEnabled val="1"/>
        </dgm:presLayoutVars>
      </dgm:prSet>
      <dgm:spPr/>
    </dgm:pt>
    <dgm:pt modelId="{871D380F-28F4-4C64-BD10-DCD3E69369B5}" type="pres">
      <dgm:prSet presAssocID="{F5833945-1898-4456-B5B7-463669AFD0B3}" presName="aSpace" presStyleCnt="0"/>
      <dgm:spPr/>
    </dgm:pt>
    <dgm:pt modelId="{F1E253C3-96AE-4097-B696-C0E8DD42CA95}" type="pres">
      <dgm:prSet presAssocID="{B9569C66-4F95-4F7F-98C1-E31DCA9131DF}" presName="aNode" presStyleLbl="fgAcc1" presStyleIdx="3" presStyleCnt="4" custScaleX="176249" custScaleY="118454" custLinFactY="26744" custLinFactNeighborX="14468" custLinFactNeighborY="100000">
        <dgm:presLayoutVars>
          <dgm:bulletEnabled val="1"/>
        </dgm:presLayoutVars>
      </dgm:prSet>
      <dgm:spPr/>
    </dgm:pt>
    <dgm:pt modelId="{77F2127A-2500-4AF4-86C9-9F5B06318AD1}" type="pres">
      <dgm:prSet presAssocID="{B9569C66-4F95-4F7F-98C1-E31DCA9131DF}" presName="aSpace" presStyleCnt="0"/>
      <dgm:spPr/>
    </dgm:pt>
  </dgm:ptLst>
  <dgm:cxnLst>
    <dgm:cxn modelId="{213F4728-1C43-49A8-8964-6F84A1FDDDFF}" srcId="{D145FAE7-3F69-436F-81B6-C706980F9CEC}" destId="{A52ECCDD-039E-4562-8FAB-E8CEF3A0F309}" srcOrd="1" destOrd="0" parTransId="{E87510C0-BDA0-4585-A8B4-40C97364BCE7}" sibTransId="{3AE20505-8E3C-4EA5-A828-DBBCBCC181A3}"/>
    <dgm:cxn modelId="{7EE61E6E-AA55-48F7-A307-BD09746BD074}" srcId="{D145FAE7-3F69-436F-81B6-C706980F9CEC}" destId="{F5833945-1898-4456-B5B7-463669AFD0B3}" srcOrd="2" destOrd="0" parTransId="{AE5684C9-F658-4E56-8257-4C09BE9AD96F}" sibTransId="{64BDB4DE-1B7E-4315-86A4-8AF561DA628C}"/>
    <dgm:cxn modelId="{E49CDB7A-C060-4C25-840E-C81227538E6B}" type="presOf" srcId="{A2E78114-214A-4A45-898E-BC1E60CE2AD6}" destId="{EEEA9E4E-2DE7-420E-9AA9-7FACA4E0018D}" srcOrd="0" destOrd="0" presId="urn:microsoft.com/office/officeart/2005/8/layout/pyramid2"/>
    <dgm:cxn modelId="{CC315D7C-25F7-43EF-9422-3411A566CC8D}" type="presOf" srcId="{A52ECCDD-039E-4562-8FAB-E8CEF3A0F309}" destId="{393E275A-E6D0-4878-9667-6D01EAB97586}" srcOrd="0" destOrd="0" presId="urn:microsoft.com/office/officeart/2005/8/layout/pyramid2"/>
    <dgm:cxn modelId="{067A4884-C05A-49AA-A64F-A9EE0241FD5B}" type="presOf" srcId="{B9569C66-4F95-4F7F-98C1-E31DCA9131DF}" destId="{F1E253C3-96AE-4097-B696-C0E8DD42CA95}" srcOrd="0" destOrd="0" presId="urn:microsoft.com/office/officeart/2005/8/layout/pyramid2"/>
    <dgm:cxn modelId="{6D26B29D-7B26-4B98-8B7A-EE8AAEB519EC}" srcId="{D145FAE7-3F69-436F-81B6-C706980F9CEC}" destId="{A2E78114-214A-4A45-898E-BC1E60CE2AD6}" srcOrd="0" destOrd="0" parTransId="{BEB0493F-F6B1-49B8-87C6-DA3AEB6FA70E}" sibTransId="{D583EC25-B982-4185-BE12-06B7315326A8}"/>
    <dgm:cxn modelId="{D05BE0C0-ADCA-44E0-8055-4A660E8627DE}" srcId="{D145FAE7-3F69-436F-81B6-C706980F9CEC}" destId="{B9569C66-4F95-4F7F-98C1-E31DCA9131DF}" srcOrd="3" destOrd="0" parTransId="{7EA51EDD-D7C8-49B7-8CF8-091C500660A1}" sibTransId="{88759D7D-BD49-48AF-89EE-9E9EA88807E6}"/>
    <dgm:cxn modelId="{E7EE6ACF-EBD8-4C32-B90C-363088D396CE}" type="presOf" srcId="{D145FAE7-3F69-436F-81B6-C706980F9CEC}" destId="{135F2E8C-C725-4ACD-B266-3DD45E632260}" srcOrd="0" destOrd="0" presId="urn:microsoft.com/office/officeart/2005/8/layout/pyramid2"/>
    <dgm:cxn modelId="{D27C54ED-ED55-4E7E-9578-7FA2CB22A092}" type="presOf" srcId="{F5833945-1898-4456-B5B7-463669AFD0B3}" destId="{C012A057-5837-456B-A0E8-3FDAF15056B4}" srcOrd="0" destOrd="0" presId="urn:microsoft.com/office/officeart/2005/8/layout/pyramid2"/>
    <dgm:cxn modelId="{A0AFBE3B-A2B6-4A1D-A145-1A75DD035F1C}" type="presParOf" srcId="{135F2E8C-C725-4ACD-B266-3DD45E632260}" destId="{7D4AA97F-B16D-4F2F-992A-8ED6BA5F6B62}" srcOrd="0" destOrd="0" presId="urn:microsoft.com/office/officeart/2005/8/layout/pyramid2"/>
    <dgm:cxn modelId="{7F14543F-869C-41BC-8D8D-8A51236DDB9E}" type="presParOf" srcId="{135F2E8C-C725-4ACD-B266-3DD45E632260}" destId="{95FEB10E-E089-46B0-8B55-547D5F195C57}" srcOrd="1" destOrd="0" presId="urn:microsoft.com/office/officeart/2005/8/layout/pyramid2"/>
    <dgm:cxn modelId="{B5A6B779-737E-4129-B0E0-979BE9F52864}" type="presParOf" srcId="{95FEB10E-E089-46B0-8B55-547D5F195C57}" destId="{EEEA9E4E-2DE7-420E-9AA9-7FACA4E0018D}" srcOrd="0" destOrd="0" presId="urn:microsoft.com/office/officeart/2005/8/layout/pyramid2"/>
    <dgm:cxn modelId="{B32D86A7-AAC4-423C-A9EF-F44A28C21674}" type="presParOf" srcId="{95FEB10E-E089-46B0-8B55-547D5F195C57}" destId="{3FD2A5AD-B774-4651-B8DB-51F3678C0BBA}" srcOrd="1" destOrd="0" presId="urn:microsoft.com/office/officeart/2005/8/layout/pyramid2"/>
    <dgm:cxn modelId="{13C41BC1-F268-4F37-96EC-9ACBF1B28266}" type="presParOf" srcId="{95FEB10E-E089-46B0-8B55-547D5F195C57}" destId="{393E275A-E6D0-4878-9667-6D01EAB97586}" srcOrd="2" destOrd="0" presId="urn:microsoft.com/office/officeart/2005/8/layout/pyramid2"/>
    <dgm:cxn modelId="{6C590EFC-C607-4FEB-B3EF-EFEA6649AF86}" type="presParOf" srcId="{95FEB10E-E089-46B0-8B55-547D5F195C57}" destId="{D22DDD99-B039-4C84-B12F-EC416843E30A}" srcOrd="3" destOrd="0" presId="urn:microsoft.com/office/officeart/2005/8/layout/pyramid2"/>
    <dgm:cxn modelId="{B5DA7C93-3D0D-4246-802B-FD411A3B79BD}" type="presParOf" srcId="{95FEB10E-E089-46B0-8B55-547D5F195C57}" destId="{C012A057-5837-456B-A0E8-3FDAF15056B4}" srcOrd="4" destOrd="0" presId="urn:microsoft.com/office/officeart/2005/8/layout/pyramid2"/>
    <dgm:cxn modelId="{67A80CC8-D5F9-4163-8365-8EB5922EB241}" type="presParOf" srcId="{95FEB10E-E089-46B0-8B55-547D5F195C57}" destId="{871D380F-28F4-4C64-BD10-DCD3E69369B5}" srcOrd="5" destOrd="0" presId="urn:microsoft.com/office/officeart/2005/8/layout/pyramid2"/>
    <dgm:cxn modelId="{40A201FB-DFFD-42DB-A977-82D56FFC507D}" type="presParOf" srcId="{95FEB10E-E089-46B0-8B55-547D5F195C57}" destId="{F1E253C3-96AE-4097-B696-C0E8DD42CA95}" srcOrd="6" destOrd="0" presId="urn:microsoft.com/office/officeart/2005/8/layout/pyramid2"/>
    <dgm:cxn modelId="{F989DE1D-A7CD-4A33-8F58-99A759AD840A}" type="presParOf" srcId="{95FEB10E-E089-46B0-8B55-547D5F195C57}" destId="{77F2127A-2500-4AF4-86C9-9F5B06318AD1}"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D6DEC5-A5A5-4458-B536-BA0AC96E5D2C}" type="doc">
      <dgm:prSet loTypeId="urn:microsoft.com/office/officeart/2005/8/layout/arrow3" loCatId="relationship" qsTypeId="urn:microsoft.com/office/officeart/2005/8/quickstyle/simple1" qsCatId="simple" csTypeId="urn:microsoft.com/office/officeart/2005/8/colors/colorful3" csCatId="colorful" phldr="1"/>
      <dgm:spPr/>
      <dgm:t>
        <a:bodyPr/>
        <a:lstStyle/>
        <a:p>
          <a:endParaRPr lang="it-IT"/>
        </a:p>
      </dgm:t>
    </dgm:pt>
    <dgm:pt modelId="{5C9D7DE4-5396-45A4-A952-0F16F25FC1CA}">
      <dgm:prSet phldrT="[Testo]"/>
      <dgm:spPr/>
      <dgm:t>
        <a:bodyPr/>
        <a:lstStyle/>
        <a:p>
          <a:pPr algn="l"/>
          <a:r>
            <a:rPr lang="it-IT"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a:t>
          </a:r>
          <a:endParaRPr lang="it-IT" dirty="0"/>
        </a:p>
      </dgm:t>
    </dgm:pt>
    <dgm:pt modelId="{D9C47642-3D96-4029-AB0C-C99D52CB23E5}" type="parTrans" cxnId="{F3881C3E-1316-4D40-AD4D-86B188DDD1A6}">
      <dgm:prSet/>
      <dgm:spPr/>
      <dgm:t>
        <a:bodyPr/>
        <a:lstStyle/>
        <a:p>
          <a:endParaRPr lang="it-IT"/>
        </a:p>
      </dgm:t>
    </dgm:pt>
    <dgm:pt modelId="{038982B1-9E80-427F-A9B1-05CA75ACF8D2}" type="sibTrans" cxnId="{F3881C3E-1316-4D40-AD4D-86B188DDD1A6}">
      <dgm:prSet/>
      <dgm:spPr/>
      <dgm:t>
        <a:bodyPr/>
        <a:lstStyle/>
        <a:p>
          <a:endParaRPr lang="it-IT"/>
        </a:p>
      </dgm:t>
    </dgm:pt>
    <dgm:pt modelId="{FBBDBEA9-326F-4576-AE35-A8EF0003BE2C}">
      <dgm:prSet phldrT="[Testo]"/>
      <dgm:spPr/>
      <dgm:t>
        <a:bodyPr/>
        <a:lstStyle/>
        <a:p>
          <a:pPr algn="l"/>
          <a:r>
            <a:rPr lang="it-IT" dirty="0">
              <a:latin typeface="Georgia" panose="02040502050405020303" pitchFamily="18" charset="0"/>
            </a:rPr>
            <a:t>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costante dei tempi di esecuzione con diverse tempistiche in base alla funzione analizzata</a:t>
          </a:r>
          <a:endParaRPr lang="it-IT" dirty="0"/>
        </a:p>
      </dgm:t>
    </dgm:pt>
    <dgm:pt modelId="{7FD685C0-0FE0-4AC1-8E2B-F11AAB69AA28}" type="parTrans" cxnId="{5580B503-7F5E-414E-BAE4-48BAF881E7E7}">
      <dgm:prSet/>
      <dgm:spPr/>
      <dgm:t>
        <a:bodyPr/>
        <a:lstStyle/>
        <a:p>
          <a:endParaRPr lang="it-IT"/>
        </a:p>
      </dgm:t>
    </dgm:pt>
    <dgm:pt modelId="{CA0499DC-A75F-4D7D-BAAB-86ECB388880A}" type="sibTrans" cxnId="{5580B503-7F5E-414E-BAE4-48BAF881E7E7}">
      <dgm:prSet/>
      <dgm:spPr/>
      <dgm:t>
        <a:bodyPr/>
        <a:lstStyle/>
        <a:p>
          <a:endParaRPr lang="it-IT"/>
        </a:p>
      </dgm:t>
    </dgm:pt>
    <dgm:pt modelId="{CCDF41E9-CB20-4C42-A0EF-FCB862120C1F}" type="pres">
      <dgm:prSet presAssocID="{CCD6DEC5-A5A5-4458-B536-BA0AC96E5D2C}" presName="compositeShape" presStyleCnt="0">
        <dgm:presLayoutVars>
          <dgm:chMax val="2"/>
          <dgm:dir/>
          <dgm:resizeHandles val="exact"/>
        </dgm:presLayoutVars>
      </dgm:prSet>
      <dgm:spPr/>
    </dgm:pt>
    <dgm:pt modelId="{D297C4AB-9F58-4F8D-8515-925215FEA3E2}" type="pres">
      <dgm:prSet presAssocID="{CCD6DEC5-A5A5-4458-B536-BA0AC96E5D2C}" presName="divider" presStyleLbl="fgShp" presStyleIdx="0" presStyleCnt="1"/>
      <dgm:spPr/>
    </dgm:pt>
    <dgm:pt modelId="{11A443AE-B8E8-4CC6-BE70-4BF95859D577}" type="pres">
      <dgm:prSet presAssocID="{5C9D7DE4-5396-45A4-A952-0F16F25FC1CA}" presName="downArrow" presStyleLbl="node1" presStyleIdx="0" presStyleCnt="2"/>
      <dgm:spPr/>
    </dgm:pt>
    <dgm:pt modelId="{C95379F3-FAD7-46EB-ADB5-F54A60B57A59}" type="pres">
      <dgm:prSet presAssocID="{5C9D7DE4-5396-45A4-A952-0F16F25FC1CA}" presName="downArrowText" presStyleLbl="revTx" presStyleIdx="0" presStyleCnt="2" custScaleX="165642">
        <dgm:presLayoutVars>
          <dgm:bulletEnabled val="1"/>
        </dgm:presLayoutVars>
      </dgm:prSet>
      <dgm:spPr/>
    </dgm:pt>
    <dgm:pt modelId="{B3EB8DA2-C15E-42B1-B189-3E0B3B9159CA}" type="pres">
      <dgm:prSet presAssocID="{FBBDBEA9-326F-4576-AE35-A8EF0003BE2C}" presName="upArrow" presStyleLbl="node1" presStyleIdx="1" presStyleCnt="2"/>
      <dgm:spPr/>
    </dgm:pt>
    <dgm:pt modelId="{A652572D-2DCF-45F0-91EE-1144876DC974}" type="pres">
      <dgm:prSet presAssocID="{FBBDBEA9-326F-4576-AE35-A8EF0003BE2C}" presName="upArrowText" presStyleLbl="revTx" presStyleIdx="1" presStyleCnt="2" custScaleX="165495">
        <dgm:presLayoutVars>
          <dgm:bulletEnabled val="1"/>
        </dgm:presLayoutVars>
      </dgm:prSet>
      <dgm:spPr/>
    </dgm:pt>
  </dgm:ptLst>
  <dgm:cxnLst>
    <dgm:cxn modelId="{5580B503-7F5E-414E-BAE4-48BAF881E7E7}" srcId="{CCD6DEC5-A5A5-4458-B536-BA0AC96E5D2C}" destId="{FBBDBEA9-326F-4576-AE35-A8EF0003BE2C}" srcOrd="1" destOrd="0" parTransId="{7FD685C0-0FE0-4AC1-8E2B-F11AAB69AA28}" sibTransId="{CA0499DC-A75F-4D7D-BAAB-86ECB388880A}"/>
    <dgm:cxn modelId="{F3881C3E-1316-4D40-AD4D-86B188DDD1A6}" srcId="{CCD6DEC5-A5A5-4458-B536-BA0AC96E5D2C}" destId="{5C9D7DE4-5396-45A4-A952-0F16F25FC1CA}" srcOrd="0" destOrd="0" parTransId="{D9C47642-3D96-4029-AB0C-C99D52CB23E5}" sibTransId="{038982B1-9E80-427F-A9B1-05CA75ACF8D2}"/>
    <dgm:cxn modelId="{A7F3308B-6A67-4E6E-8DB7-104137E95169}" type="presOf" srcId="{5C9D7DE4-5396-45A4-A952-0F16F25FC1CA}" destId="{C95379F3-FAD7-46EB-ADB5-F54A60B57A59}" srcOrd="0" destOrd="0" presId="urn:microsoft.com/office/officeart/2005/8/layout/arrow3"/>
    <dgm:cxn modelId="{4B7832F4-919A-40C9-BE05-5C07A08A30E0}" type="presOf" srcId="{CCD6DEC5-A5A5-4458-B536-BA0AC96E5D2C}" destId="{CCDF41E9-CB20-4C42-A0EF-FCB862120C1F}" srcOrd="0" destOrd="0" presId="urn:microsoft.com/office/officeart/2005/8/layout/arrow3"/>
    <dgm:cxn modelId="{86E357F8-0DCF-492B-8038-EAA0053BCF1A}" type="presOf" srcId="{FBBDBEA9-326F-4576-AE35-A8EF0003BE2C}" destId="{A652572D-2DCF-45F0-91EE-1144876DC974}" srcOrd="0" destOrd="0" presId="urn:microsoft.com/office/officeart/2005/8/layout/arrow3"/>
    <dgm:cxn modelId="{8EF30B00-F312-4376-883A-43A14B07590B}" type="presParOf" srcId="{CCDF41E9-CB20-4C42-A0EF-FCB862120C1F}" destId="{D297C4AB-9F58-4F8D-8515-925215FEA3E2}" srcOrd="0" destOrd="0" presId="urn:microsoft.com/office/officeart/2005/8/layout/arrow3"/>
    <dgm:cxn modelId="{0403EA78-5315-46B3-998A-634AE8B110C2}" type="presParOf" srcId="{CCDF41E9-CB20-4C42-A0EF-FCB862120C1F}" destId="{11A443AE-B8E8-4CC6-BE70-4BF95859D577}" srcOrd="1" destOrd="0" presId="urn:microsoft.com/office/officeart/2005/8/layout/arrow3"/>
    <dgm:cxn modelId="{11B7974E-91B0-497B-9CD0-D0608A28B366}" type="presParOf" srcId="{CCDF41E9-CB20-4C42-A0EF-FCB862120C1F}" destId="{C95379F3-FAD7-46EB-ADB5-F54A60B57A59}" srcOrd="2" destOrd="0" presId="urn:microsoft.com/office/officeart/2005/8/layout/arrow3"/>
    <dgm:cxn modelId="{6276BA09-D0E9-4676-B36C-B771BD3EA21A}" type="presParOf" srcId="{CCDF41E9-CB20-4C42-A0EF-FCB862120C1F}" destId="{B3EB8DA2-C15E-42B1-B189-3E0B3B9159CA}" srcOrd="3" destOrd="0" presId="urn:microsoft.com/office/officeart/2005/8/layout/arrow3"/>
    <dgm:cxn modelId="{284AF240-0759-45E3-93F9-699CDCF1CB1C}" type="presParOf" srcId="{CCDF41E9-CB20-4C42-A0EF-FCB862120C1F}" destId="{A652572D-2DCF-45F0-91EE-1144876DC974}" srcOrd="4" destOrd="0" presId="urn:microsoft.com/office/officeart/2005/8/layout/arrow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F0B58-4345-4978-A325-459AC6DC681A}">
      <dsp:nvSpPr>
        <dsp:cNvPr id="0" name=""/>
        <dsp:cNvSpPr/>
      </dsp:nvSpPr>
      <dsp:spPr>
        <a:xfrm>
          <a:off x="0" y="0"/>
          <a:ext cx="9661769" cy="1693333"/>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a:t>
          </a:r>
          <a:endParaRPr lang="it-IT" sz="1600" kern="1200" dirty="0"/>
        </a:p>
      </dsp:txBody>
      <dsp:txXfrm>
        <a:off x="2101687" y="0"/>
        <a:ext cx="7560081" cy="1693333"/>
      </dsp:txXfrm>
    </dsp:sp>
    <dsp:sp modelId="{74E36527-C1EA-42D4-9154-029EE418070C}">
      <dsp:nvSpPr>
        <dsp:cNvPr id="0" name=""/>
        <dsp:cNvSpPr/>
      </dsp:nvSpPr>
      <dsp:spPr>
        <a:xfrm>
          <a:off x="169333" y="169333"/>
          <a:ext cx="1932353" cy="135466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 r="-3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B35A088B-C5B6-481F-83AA-ED209E24F277}">
      <dsp:nvSpPr>
        <dsp:cNvPr id="0" name=""/>
        <dsp:cNvSpPr/>
      </dsp:nvSpPr>
      <dsp:spPr>
        <a:xfrm>
          <a:off x="0" y="1862666"/>
          <a:ext cx="9661769" cy="1693333"/>
        </a:xfrm>
        <a:prstGeom prst="roundRect">
          <a:avLst>
            <a:gd name="adj" fmla="val 10000"/>
          </a:avLst>
        </a:prstGeom>
        <a:gradFill rotWithShape="0">
          <a:gsLst>
            <a:gs pos="0">
              <a:schemeClr val="accent3">
                <a:hueOff val="175241"/>
                <a:satOff val="37235"/>
                <a:lumOff val="-14216"/>
                <a:alphaOff val="0"/>
                <a:satMod val="103000"/>
                <a:lumMod val="102000"/>
                <a:tint val="94000"/>
              </a:schemeClr>
            </a:gs>
            <a:gs pos="50000">
              <a:schemeClr val="accent3">
                <a:hueOff val="175241"/>
                <a:satOff val="37235"/>
                <a:lumOff val="-14216"/>
                <a:alphaOff val="0"/>
                <a:satMod val="110000"/>
                <a:lumMod val="100000"/>
                <a:shade val="100000"/>
              </a:schemeClr>
            </a:gs>
            <a:gs pos="100000">
              <a:schemeClr val="accent3">
                <a:hueOff val="175241"/>
                <a:satOff val="37235"/>
                <a:lumOff val="-14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latin typeface="Georgia" panose="02040502050405020303" pitchFamily="18" charset="0"/>
            </a:rPr>
            <a:t>La FAO ha informato la comunità internazionale dell’allarmante riduzione a livello mondiale di insetti impollinatori, tra cui l’ </a:t>
          </a:r>
          <a:r>
            <a:rPr lang="it-IT" sz="1600" b="1" kern="1200" dirty="0">
              <a:latin typeface="Georgia" panose="02040502050405020303" pitchFamily="18" charset="0"/>
            </a:rPr>
            <a:t>Apis mellifera</a:t>
          </a:r>
          <a:r>
            <a:rPr lang="it-IT" sz="1600" kern="12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endParaRPr lang="it-IT" sz="1600" kern="1200" dirty="0"/>
        </a:p>
      </dsp:txBody>
      <dsp:txXfrm>
        <a:off x="2101687" y="1862666"/>
        <a:ext cx="7560081" cy="1693333"/>
      </dsp:txXfrm>
    </dsp:sp>
    <dsp:sp modelId="{D15C64E7-DD5F-4099-9DE9-95EFA106B64D}">
      <dsp:nvSpPr>
        <dsp:cNvPr id="0" name=""/>
        <dsp:cNvSpPr/>
      </dsp:nvSpPr>
      <dsp:spPr>
        <a:xfrm>
          <a:off x="169333" y="2032000"/>
          <a:ext cx="1932353" cy="13546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75BC4A55-E151-4A02-9362-0FD1E31F41AB}">
      <dsp:nvSpPr>
        <dsp:cNvPr id="0" name=""/>
        <dsp:cNvSpPr/>
      </dsp:nvSpPr>
      <dsp:spPr>
        <a:xfrm>
          <a:off x="0" y="3725333"/>
          <a:ext cx="9661769" cy="1693333"/>
        </a:xfrm>
        <a:prstGeom prst="roundRect">
          <a:avLst>
            <a:gd name="adj" fmla="val 10000"/>
          </a:avLst>
        </a:prstGeom>
        <a:gradFill rotWithShape="0">
          <a:gsLst>
            <a:gs pos="0">
              <a:schemeClr val="accent3">
                <a:hueOff val="350483"/>
                <a:satOff val="74470"/>
                <a:lumOff val="-28432"/>
                <a:alphaOff val="0"/>
                <a:satMod val="103000"/>
                <a:lumMod val="102000"/>
                <a:tint val="94000"/>
              </a:schemeClr>
            </a:gs>
            <a:gs pos="50000">
              <a:schemeClr val="accent3">
                <a:hueOff val="350483"/>
                <a:satOff val="74470"/>
                <a:lumOff val="-28432"/>
                <a:alphaOff val="0"/>
                <a:satMod val="110000"/>
                <a:lumMod val="100000"/>
                <a:shade val="100000"/>
              </a:schemeClr>
            </a:gs>
            <a:gs pos="100000">
              <a:schemeClr val="accent3">
                <a:hueOff val="350483"/>
                <a:satOff val="74470"/>
                <a:lumOff val="-2843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dirty="0">
              <a:latin typeface="Georgia" panose="02040502050405020303" pitchFamily="18" charset="0"/>
            </a:rPr>
            <a:t>Lo scopo della presente tesi è quello di illustrare la progettazione di un </a:t>
          </a:r>
          <a:r>
            <a:rPr lang="it-IT" sz="1600" b="1" kern="1200" dirty="0">
              <a:latin typeface="Georgia" panose="02040502050405020303" pitchFamily="18" charset="0"/>
            </a:rPr>
            <a:t>software</a:t>
          </a:r>
          <a:r>
            <a:rPr lang="it-IT" sz="1600" kern="1200" dirty="0">
              <a:latin typeface="Georgia" panose="02040502050405020303" pitchFamily="18" charset="0"/>
            </a:rPr>
            <a:t> che visualizza come le molecole di specifici pesticidi si dispongono, in maniera spaziale, quando sono legate ai </a:t>
          </a:r>
          <a:r>
            <a:rPr lang="it-IT" sz="1600" b="1" kern="1200" dirty="0">
              <a:latin typeface="Georgia" panose="02040502050405020303" pitchFamily="18" charset="0"/>
            </a:rPr>
            <a:t>recettori</a:t>
          </a:r>
          <a:r>
            <a:rPr lang="it-IT" sz="1600" kern="1200" dirty="0">
              <a:latin typeface="Georgia" panose="02040502050405020303" pitchFamily="18" charset="0"/>
            </a:rPr>
            <a:t> delle api, processo definito come </a:t>
          </a:r>
          <a:r>
            <a:rPr lang="it-IT" sz="1600" b="1" kern="1200" dirty="0">
              <a:latin typeface="Georgia" panose="02040502050405020303" pitchFamily="18" charset="0"/>
            </a:rPr>
            <a:t>docking molecolare</a:t>
          </a:r>
          <a:r>
            <a:rPr lang="it-IT" sz="1600" kern="1200" dirty="0">
              <a:latin typeface="Georgia" panose="02040502050405020303" pitchFamily="18" charset="0"/>
            </a:rPr>
            <a:t>; successivamente verrà illustrato il software che estrae i </a:t>
          </a:r>
          <a:r>
            <a:rPr lang="it-IT" sz="1600" b="1" kern="1200" dirty="0">
              <a:latin typeface="Georgia" panose="02040502050405020303" pitchFamily="18" charset="0"/>
            </a:rPr>
            <a:t>legami</a:t>
          </a:r>
          <a:r>
            <a:rPr lang="it-IT" sz="1600" kern="1200" dirty="0">
              <a:latin typeface="Georgia" panose="02040502050405020303" pitchFamily="18" charset="0"/>
            </a:rPr>
            <a:t> che si vengono a formare</a:t>
          </a:r>
          <a:endParaRPr lang="it-IT" sz="1600" kern="1200" dirty="0"/>
        </a:p>
      </dsp:txBody>
      <dsp:txXfrm>
        <a:off x="2101687" y="3725333"/>
        <a:ext cx="7560081" cy="1693333"/>
      </dsp:txXfrm>
    </dsp:sp>
    <dsp:sp modelId="{B60A0D2A-1673-43D6-9DF2-43A4465EA24A}">
      <dsp:nvSpPr>
        <dsp:cNvPr id="0" name=""/>
        <dsp:cNvSpPr/>
      </dsp:nvSpPr>
      <dsp:spPr>
        <a:xfrm>
          <a:off x="169333" y="3894666"/>
          <a:ext cx="1932353" cy="135466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07459-724D-4ACE-801D-6D5252D0F1F6}">
      <dsp:nvSpPr>
        <dsp:cNvPr id="0" name=""/>
        <dsp:cNvSpPr/>
      </dsp:nvSpPr>
      <dsp:spPr>
        <a:xfrm>
          <a:off x="2011" y="0"/>
          <a:ext cx="3129174" cy="5861506"/>
        </a:xfrm>
        <a:prstGeom prst="roundRect">
          <a:avLst>
            <a:gd name="adj" fmla="val 1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it-IT" sz="1600" b="0" kern="1200" dirty="0">
              <a:latin typeface="Georgia" panose="02040502050405020303" pitchFamily="18" charset="0"/>
            </a:rPr>
            <a:t>Il nome scelto per l’applicazione è </a:t>
          </a:r>
          <a:r>
            <a:rPr lang="it-IT" sz="1600" b="1" kern="1200" dirty="0">
              <a:latin typeface="Georgia" panose="02040502050405020303" pitchFamily="18" charset="0"/>
            </a:rPr>
            <a:t>Computational Docking</a:t>
          </a:r>
          <a:endParaRPr lang="it-IT" sz="1600" kern="1200" dirty="0"/>
        </a:p>
      </dsp:txBody>
      <dsp:txXfrm>
        <a:off x="2011" y="2344602"/>
        <a:ext cx="3129174" cy="2344602"/>
      </dsp:txXfrm>
    </dsp:sp>
    <dsp:sp modelId="{F1218071-D7EA-4004-9602-A63282C98B87}">
      <dsp:nvSpPr>
        <dsp:cNvPr id="0" name=""/>
        <dsp:cNvSpPr/>
      </dsp:nvSpPr>
      <dsp:spPr>
        <a:xfrm>
          <a:off x="590657" y="351690"/>
          <a:ext cx="1951881" cy="195188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D8466F5B-5C02-4E9D-83B3-88463C4F7B64}">
      <dsp:nvSpPr>
        <dsp:cNvPr id="0" name=""/>
        <dsp:cNvSpPr/>
      </dsp:nvSpPr>
      <dsp:spPr>
        <a:xfrm>
          <a:off x="3225060" y="0"/>
          <a:ext cx="3129174" cy="5861506"/>
        </a:xfrm>
        <a:prstGeom prst="roundRect">
          <a:avLst>
            <a:gd name="adj" fmla="val 10000"/>
          </a:avLst>
        </a:prstGeom>
        <a:solidFill>
          <a:schemeClr val="accent3">
            <a:hueOff val="175241"/>
            <a:satOff val="37235"/>
            <a:lumOff val="-1421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l" defTabSz="711200">
            <a:lnSpc>
              <a:spcPct val="90000"/>
            </a:lnSpc>
            <a:spcBef>
              <a:spcPct val="0"/>
            </a:spcBef>
            <a:spcAft>
              <a:spcPct val="35000"/>
            </a:spcAft>
            <a:buNone/>
          </a:pPr>
          <a:r>
            <a:rPr lang="it-IT" sz="1600" b="0" kern="1200" dirty="0">
              <a:latin typeface="Georgia" panose="02040502050405020303" pitchFamily="18" charset="0"/>
            </a:rPr>
            <a:t>Funzioni di Computationa Docking:</a:t>
          </a:r>
        </a:p>
        <a:p>
          <a:pPr marL="171450" lvl="1" indent="-171450" algn="l" defTabSz="711200">
            <a:lnSpc>
              <a:spcPct val="90000"/>
            </a:lnSpc>
            <a:spcBef>
              <a:spcPct val="0"/>
            </a:spcBef>
            <a:spcAft>
              <a:spcPct val="15000"/>
            </a:spcAft>
            <a:buChar char="•"/>
          </a:pPr>
          <a:r>
            <a:rPr lang="it-IT" sz="1600" b="0" kern="1200" dirty="0">
              <a:latin typeface="Georgia" panose="02040502050405020303" pitchFamily="18" charset="0"/>
            </a:rPr>
            <a:t>software per l’esecuzione   del docking</a:t>
          </a:r>
        </a:p>
        <a:p>
          <a:pPr marL="171450" lvl="1" indent="-171450" algn="l" defTabSz="711200">
            <a:lnSpc>
              <a:spcPct val="90000"/>
            </a:lnSpc>
            <a:spcBef>
              <a:spcPct val="0"/>
            </a:spcBef>
            <a:spcAft>
              <a:spcPct val="15000"/>
            </a:spcAft>
            <a:buChar char="•"/>
          </a:pPr>
          <a:r>
            <a:rPr lang="it-IT" sz="1600" b="0" kern="1200" dirty="0">
              <a:latin typeface="Georgia" panose="02040502050405020303" pitchFamily="18" charset="0"/>
            </a:rPr>
            <a:t>funzioni di bioinformatica per la preparazione   degli input necessari</a:t>
          </a:r>
        </a:p>
        <a:p>
          <a:pPr marL="171450" lvl="1" indent="-171450" algn="l" defTabSz="711200">
            <a:lnSpc>
              <a:spcPct val="90000"/>
            </a:lnSpc>
            <a:spcBef>
              <a:spcPct val="0"/>
            </a:spcBef>
            <a:spcAft>
              <a:spcPct val="15000"/>
            </a:spcAft>
            <a:buChar char="•"/>
          </a:pPr>
          <a:r>
            <a:rPr lang="it-IT" sz="1600" b="0" kern="1200" dirty="0">
              <a:latin typeface="Georgia" panose="02040502050405020303" pitchFamily="18" charset="0"/>
            </a:rPr>
            <a:t>software per l’analisi dei risultati dell’intero processo</a:t>
          </a:r>
        </a:p>
      </dsp:txBody>
      <dsp:txXfrm>
        <a:off x="3225060" y="2344602"/>
        <a:ext cx="3129174" cy="2344602"/>
      </dsp:txXfrm>
    </dsp:sp>
    <dsp:sp modelId="{064886EA-C837-40D1-A1AC-E9D7C939CC40}">
      <dsp:nvSpPr>
        <dsp:cNvPr id="0" name=""/>
        <dsp:cNvSpPr/>
      </dsp:nvSpPr>
      <dsp:spPr>
        <a:xfrm>
          <a:off x="3813706" y="351690"/>
          <a:ext cx="1951881" cy="195188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C319A326-EA1E-4EE0-8E0F-BF561FF37C94}">
      <dsp:nvSpPr>
        <dsp:cNvPr id="0" name=""/>
        <dsp:cNvSpPr/>
      </dsp:nvSpPr>
      <dsp:spPr>
        <a:xfrm>
          <a:off x="6448109" y="0"/>
          <a:ext cx="3129174" cy="5861506"/>
        </a:xfrm>
        <a:prstGeom prst="roundRect">
          <a:avLst>
            <a:gd name="adj" fmla="val 10000"/>
          </a:avLst>
        </a:prstGeom>
        <a:solidFill>
          <a:schemeClr val="accent3">
            <a:hueOff val="350483"/>
            <a:satOff val="74470"/>
            <a:lumOff val="-2843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it-IT" sz="1600" b="0" kern="1200" dirty="0">
              <a:latin typeface="Georgia" panose="02040502050405020303" pitchFamily="18" charset="0"/>
            </a:rPr>
            <a:t>Il software è stato sviluppato secondo il modello </a:t>
          </a:r>
          <a:r>
            <a:rPr lang="it-IT" sz="1600" b="1" kern="1200" dirty="0">
              <a:latin typeface="Georgia" panose="02040502050405020303" pitchFamily="18" charset="0"/>
            </a:rPr>
            <a:t>AGILE</a:t>
          </a:r>
          <a:endParaRPr lang="it-IT" sz="1600" b="1" kern="1200" dirty="0"/>
        </a:p>
      </dsp:txBody>
      <dsp:txXfrm>
        <a:off x="6448109" y="2344602"/>
        <a:ext cx="3129174" cy="2344602"/>
      </dsp:txXfrm>
    </dsp:sp>
    <dsp:sp modelId="{36250D43-4ACF-4879-9D4B-A81A1D90FB8F}">
      <dsp:nvSpPr>
        <dsp:cNvPr id="0" name=""/>
        <dsp:cNvSpPr/>
      </dsp:nvSpPr>
      <dsp:spPr>
        <a:xfrm>
          <a:off x="7036755" y="351690"/>
          <a:ext cx="1951881" cy="1951881"/>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4000" r="-14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3469C8F-9585-41F4-B3AF-6F4AF72F1B00}">
      <dsp:nvSpPr>
        <dsp:cNvPr id="0" name=""/>
        <dsp:cNvSpPr/>
      </dsp:nvSpPr>
      <dsp:spPr>
        <a:xfrm>
          <a:off x="383171" y="4689205"/>
          <a:ext cx="8812951" cy="879226"/>
        </a:xfrm>
        <a:prstGeom prst="leftRightArrow">
          <a:avLst/>
        </a:prstGeom>
        <a:solidFill>
          <a:schemeClr val="accent3">
            <a:tint val="4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56F67F-81D0-41C3-B48F-FBFC4F74FE3B}">
      <dsp:nvSpPr>
        <dsp:cNvPr id="0" name=""/>
        <dsp:cNvSpPr/>
      </dsp:nvSpPr>
      <dsp:spPr>
        <a:xfrm>
          <a:off x="46" y="224912"/>
          <a:ext cx="4422851" cy="724499"/>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Georgia" panose="02040502050405020303" pitchFamily="18" charset="0"/>
            </a:rPr>
            <a:t>Il linguaggio scelto per lo sviluppo dell’applicazione è il </a:t>
          </a:r>
          <a:r>
            <a:rPr lang="en-US" sz="1500" b="1" kern="1200" dirty="0">
              <a:latin typeface="Georgia" panose="02040502050405020303" pitchFamily="18" charset="0"/>
            </a:rPr>
            <a:t>Python</a:t>
          </a:r>
          <a:r>
            <a:rPr lang="en-US" sz="1500" kern="1200" dirty="0">
              <a:latin typeface="Georgia" panose="02040502050405020303" pitchFamily="18" charset="0"/>
            </a:rPr>
            <a:t>, in quanto provvisto di:</a:t>
          </a:r>
          <a:endParaRPr lang="it-IT" sz="1500" kern="1200" dirty="0"/>
        </a:p>
      </dsp:txBody>
      <dsp:txXfrm>
        <a:off x="46" y="224912"/>
        <a:ext cx="4422851" cy="724499"/>
      </dsp:txXfrm>
    </dsp:sp>
    <dsp:sp modelId="{E903A92A-AC40-48A3-AE69-8E0A0556F8B2}">
      <dsp:nvSpPr>
        <dsp:cNvPr id="0" name=""/>
        <dsp:cNvSpPr/>
      </dsp:nvSpPr>
      <dsp:spPr>
        <a:xfrm>
          <a:off x="46" y="949411"/>
          <a:ext cx="4422851" cy="4570425"/>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Georgia" panose="02040502050405020303" pitchFamily="18" charset="0"/>
            </a:rPr>
            <a:t>Funzioni di bioInformatica, utili per l’analisi molecolare</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Georgia" panose="02040502050405020303" pitchFamily="18" charset="0"/>
            </a:rPr>
            <a:t>Moduli per la gestione e valutazione dei dati</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Georgia" panose="02040502050405020303" pitchFamily="18" charset="0"/>
            </a:rPr>
            <a:t>Pacchetti per l’integrazioni con software esterni</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Georgia" panose="02040502050405020303" pitchFamily="18" charset="0"/>
            </a:rPr>
            <a:t>Framework per la realizzazione dell’interfaccia grafica</a:t>
          </a:r>
          <a:endParaRPr lang="it-IT" sz="1500" kern="1200" dirty="0"/>
        </a:p>
      </dsp:txBody>
      <dsp:txXfrm>
        <a:off x="46" y="949411"/>
        <a:ext cx="4422851" cy="4570425"/>
      </dsp:txXfrm>
    </dsp:sp>
    <dsp:sp modelId="{1AF5F70C-3552-4098-9C67-5775A32F3B3E}">
      <dsp:nvSpPr>
        <dsp:cNvPr id="0" name=""/>
        <dsp:cNvSpPr/>
      </dsp:nvSpPr>
      <dsp:spPr>
        <a:xfrm>
          <a:off x="5042097" y="224912"/>
          <a:ext cx="4422851" cy="724499"/>
        </a:xfrm>
        <a:prstGeom prst="rect">
          <a:avLst/>
        </a:prstGeom>
        <a:gradFill rotWithShape="0">
          <a:gsLst>
            <a:gs pos="0">
              <a:schemeClr val="accent3">
                <a:hueOff val="350483"/>
                <a:satOff val="74470"/>
                <a:lumOff val="-28432"/>
                <a:alphaOff val="0"/>
                <a:satMod val="103000"/>
                <a:lumMod val="102000"/>
                <a:tint val="94000"/>
              </a:schemeClr>
            </a:gs>
            <a:gs pos="50000">
              <a:schemeClr val="accent3">
                <a:hueOff val="350483"/>
                <a:satOff val="74470"/>
                <a:lumOff val="-28432"/>
                <a:alphaOff val="0"/>
                <a:satMod val="110000"/>
                <a:lumMod val="100000"/>
                <a:shade val="100000"/>
              </a:schemeClr>
            </a:gs>
            <a:gs pos="100000">
              <a:schemeClr val="accent3">
                <a:hueOff val="350483"/>
                <a:satOff val="74470"/>
                <a:lumOff val="-28432"/>
                <a:alphaOff val="0"/>
                <a:lumMod val="99000"/>
                <a:satMod val="120000"/>
                <a:shade val="78000"/>
              </a:schemeClr>
            </a:gs>
          </a:gsLst>
          <a:lin ang="5400000" scaled="0"/>
        </a:gradFill>
        <a:ln w="6350" cap="flat" cmpd="sng" algn="ctr">
          <a:solidFill>
            <a:schemeClr val="accent3">
              <a:hueOff val="350483"/>
              <a:satOff val="74470"/>
              <a:lumOff val="-2843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l" defTabSz="666750">
            <a:lnSpc>
              <a:spcPct val="90000"/>
            </a:lnSpc>
            <a:spcBef>
              <a:spcPct val="0"/>
            </a:spcBef>
            <a:spcAft>
              <a:spcPct val="35000"/>
            </a:spcAft>
            <a:buNone/>
          </a:pPr>
          <a:r>
            <a:rPr lang="en-US" sz="1500" kern="1200" dirty="0">
              <a:latin typeface="Georgia" panose="02040502050405020303" pitchFamily="18" charset="0"/>
            </a:rPr>
            <a:t>I principali software utilizzati sono stati:</a:t>
          </a:r>
          <a:endParaRPr lang="it-IT" sz="1500" kern="1200" dirty="0"/>
        </a:p>
      </dsp:txBody>
      <dsp:txXfrm>
        <a:off x="5042097" y="224912"/>
        <a:ext cx="4422851" cy="724499"/>
      </dsp:txXfrm>
    </dsp:sp>
    <dsp:sp modelId="{9D8FC753-14C7-42AB-8BE6-0B532E28AA38}">
      <dsp:nvSpPr>
        <dsp:cNvPr id="0" name=""/>
        <dsp:cNvSpPr/>
      </dsp:nvSpPr>
      <dsp:spPr>
        <a:xfrm>
          <a:off x="5042097" y="949411"/>
          <a:ext cx="4422851" cy="4570425"/>
        </a:xfrm>
        <a:prstGeom prst="rect">
          <a:avLst/>
        </a:prstGeom>
        <a:solidFill>
          <a:schemeClr val="accent3">
            <a:tint val="40000"/>
            <a:alpha val="90000"/>
            <a:hueOff val="-344525"/>
            <a:satOff val="71117"/>
            <a:lumOff val="-4315"/>
            <a:alphaOff val="0"/>
          </a:schemeClr>
        </a:solidFill>
        <a:ln w="6350" cap="flat" cmpd="sng" algn="ctr">
          <a:solidFill>
            <a:schemeClr val="accent3">
              <a:tint val="40000"/>
              <a:alpha val="90000"/>
              <a:hueOff val="-344525"/>
              <a:satOff val="71117"/>
              <a:lumOff val="-431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it-IT" sz="1500" b="1" kern="1200" dirty="0">
              <a:latin typeface="Georgia" panose="02040502050405020303" pitchFamily="18" charset="0"/>
            </a:rPr>
            <a:t>AutoDock Vina</a:t>
          </a:r>
          <a:r>
            <a:rPr lang="it-IT" sz="1500" kern="1200" dirty="0">
              <a:latin typeface="Georgia" panose="02040502050405020303" pitchFamily="18" charset="0"/>
            </a:rPr>
            <a:t>, un programma per il docking molecolare e lo screening virtuale, Vina migliora l’accuratezza delle previsioni delle pose rispetto al suo predecessore Autodock4</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it-IT" sz="1500" b="1" kern="1200" dirty="0">
              <a:latin typeface="Georgia" panose="02040502050405020303" pitchFamily="18" charset="0"/>
            </a:rPr>
            <a:t>PubChem, </a:t>
          </a:r>
          <a:r>
            <a:rPr lang="it-IT" sz="1500" kern="12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it-IT" sz="1500" b="1" kern="1200" dirty="0">
              <a:latin typeface="Georgia" panose="02040502050405020303" pitchFamily="18" charset="0"/>
            </a:rPr>
            <a:t>RCSB</a:t>
          </a:r>
          <a:r>
            <a:rPr lang="it-IT" sz="1500" kern="1200" dirty="0">
              <a:latin typeface="Georgia" panose="02040502050405020303" pitchFamily="18" charset="0"/>
            </a:rPr>
            <a:t>,  il centro dati statunitense per l'archivio di file PDB di uso globale</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it-IT" sz="1500" b="1" kern="1200" dirty="0">
              <a:latin typeface="Georgia" panose="02040502050405020303" pitchFamily="18" charset="0"/>
            </a:rPr>
            <a:t>MGLTools</a:t>
          </a:r>
          <a:r>
            <a:rPr lang="it-IT" sz="1500" kern="1200" dirty="0">
              <a:latin typeface="Georgia" panose="02040502050405020303" pitchFamily="18" charset="0"/>
            </a:rPr>
            <a:t>, la suite software per la visualizzazione e l’analisi delle strutture molecolari</a:t>
          </a:r>
          <a:endParaRPr lang="it-IT" sz="1500" kern="1200" dirty="0"/>
        </a:p>
        <a:p>
          <a:pPr marL="114300" lvl="1" indent="-114300" algn="l" defTabSz="666750">
            <a:lnSpc>
              <a:spcPct val="90000"/>
            </a:lnSpc>
            <a:spcBef>
              <a:spcPct val="0"/>
            </a:spcBef>
            <a:spcAft>
              <a:spcPct val="15000"/>
            </a:spcAft>
            <a:buFont typeface="Arial" panose="020B0604020202020204" pitchFamily="34" charset="0"/>
            <a:buChar char="•"/>
          </a:pPr>
          <a:r>
            <a:rPr lang="it-IT" sz="1500" b="1" kern="1200" dirty="0">
              <a:latin typeface="Georgia" panose="02040502050405020303" pitchFamily="18" charset="0"/>
            </a:rPr>
            <a:t>ADFR</a:t>
          </a:r>
          <a:r>
            <a:rPr lang="it-IT" sz="1500" kern="1200" dirty="0">
              <a:latin typeface="Georgia" panose="02040502050405020303" pitchFamily="18" charset="0"/>
            </a:rPr>
            <a:t>, la suite di strumenti software per la preparazione di ligandi e proteine</a:t>
          </a:r>
          <a:endParaRPr lang="it-IT" sz="1500" kern="1200" dirty="0"/>
        </a:p>
        <a:p>
          <a:pPr marL="114300" lvl="1" indent="-114300" algn="l" defTabSz="666750">
            <a:lnSpc>
              <a:spcPct val="90000"/>
            </a:lnSpc>
            <a:spcBef>
              <a:spcPct val="0"/>
            </a:spcBef>
            <a:spcAft>
              <a:spcPct val="15000"/>
            </a:spcAft>
            <a:buChar char="•"/>
          </a:pPr>
          <a:r>
            <a:rPr lang="en-US" sz="1500" b="1" kern="1200" dirty="0">
              <a:latin typeface="Georgia" panose="02040502050405020303" pitchFamily="18" charset="0"/>
            </a:rPr>
            <a:t>Tkinter</a:t>
          </a:r>
          <a:r>
            <a:rPr lang="en-US" sz="1500" kern="1200" dirty="0">
              <a:latin typeface="Georgia" panose="02040502050405020303" pitchFamily="18" charset="0"/>
            </a:rPr>
            <a:t>,  il framework utilizzato per la realizzazione dell’interfaccia grafica, in particolare è stato utilizzata una sua versione modificata: </a:t>
          </a:r>
          <a:r>
            <a:rPr lang="en-US" sz="1500" b="1" kern="1200" dirty="0">
              <a:latin typeface="Georgia" panose="02040502050405020303" pitchFamily="18" charset="0"/>
            </a:rPr>
            <a:t>customTkinter</a:t>
          </a:r>
          <a:r>
            <a:rPr lang="en-US" sz="1500" kern="1200" dirty="0">
              <a:latin typeface="Georgia" panose="02040502050405020303" pitchFamily="18" charset="0"/>
            </a:rPr>
            <a:t>, più adatta ad i moderni sistemi operativi</a:t>
          </a:r>
          <a:endParaRPr lang="it-IT" sz="1500" kern="1200" dirty="0"/>
        </a:p>
      </dsp:txBody>
      <dsp:txXfrm>
        <a:off x="5042097" y="949411"/>
        <a:ext cx="4422851" cy="45704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0CE60-762C-408B-89B8-FC28D0D78CEA}">
      <dsp:nvSpPr>
        <dsp:cNvPr id="0" name=""/>
        <dsp:cNvSpPr/>
      </dsp:nvSpPr>
      <dsp:spPr>
        <a:xfrm>
          <a:off x="0" y="277040"/>
          <a:ext cx="8325340" cy="5203337"/>
        </a:xfrm>
        <a:prstGeom prst="swooshArrow">
          <a:avLst>
            <a:gd name="adj1" fmla="val 25000"/>
            <a:gd name="adj2" fmla="val 25000"/>
          </a:avLst>
        </a:prstGeom>
        <a:solidFill>
          <a:schemeClr val="accent4">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195507CA-CAD8-4F70-8A4A-5B6ED3778820}">
      <dsp:nvSpPr>
        <dsp:cNvPr id="0" name=""/>
        <dsp:cNvSpPr/>
      </dsp:nvSpPr>
      <dsp:spPr>
        <a:xfrm>
          <a:off x="1057318" y="3868384"/>
          <a:ext cx="216458" cy="216458"/>
        </a:xfrm>
        <a:prstGeom prst="ellipse">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A3163D7-B934-4F29-A685-C30343751848}">
      <dsp:nvSpPr>
        <dsp:cNvPr id="0" name=""/>
        <dsp:cNvSpPr/>
      </dsp:nvSpPr>
      <dsp:spPr>
        <a:xfrm>
          <a:off x="1415016" y="4102689"/>
          <a:ext cx="4030428" cy="1503764"/>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14697" tIns="0" rIns="0" bIns="0" numCol="1" spcCol="1270" anchor="t" anchorCtr="0">
          <a:noAutofit/>
        </a:bodyPr>
        <a:lstStyle/>
        <a:p>
          <a:pPr marL="0" lvl="0" indent="0" algn="l" defTabSz="577850">
            <a:lnSpc>
              <a:spcPct val="90000"/>
            </a:lnSpc>
            <a:spcBef>
              <a:spcPct val="0"/>
            </a:spcBef>
            <a:spcAft>
              <a:spcPct val="35000"/>
            </a:spcAft>
            <a:buNone/>
          </a:pPr>
          <a:r>
            <a:rPr lang="it-IT" sz="1300" kern="12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endParaRPr lang="it-IT" sz="1300" kern="1200" dirty="0"/>
        </a:p>
      </dsp:txBody>
      <dsp:txXfrm>
        <a:off x="1415016" y="4102689"/>
        <a:ext cx="4030428" cy="1503764"/>
      </dsp:txXfrm>
    </dsp:sp>
    <dsp:sp modelId="{8D6499AC-3DB3-4715-8187-8C92290CAC5C}">
      <dsp:nvSpPr>
        <dsp:cNvPr id="0" name=""/>
        <dsp:cNvSpPr/>
      </dsp:nvSpPr>
      <dsp:spPr>
        <a:xfrm>
          <a:off x="2967983" y="2454116"/>
          <a:ext cx="391290" cy="391290"/>
        </a:xfrm>
        <a:prstGeom prst="ellipse">
          <a:avLst/>
        </a:prstGeom>
        <a:solidFill>
          <a:schemeClr val="accent4">
            <a:hueOff val="5398867"/>
            <a:satOff val="-29074"/>
            <a:lumOff val="-686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B47A68EB-F807-4201-A22B-C11F72583B73}">
      <dsp:nvSpPr>
        <dsp:cNvPr id="0" name=""/>
        <dsp:cNvSpPr/>
      </dsp:nvSpPr>
      <dsp:spPr>
        <a:xfrm>
          <a:off x="0" y="157377"/>
          <a:ext cx="4720467" cy="304427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07337" tIns="0" rIns="0" bIns="0" numCol="1" spcCol="1270" anchor="t" anchorCtr="0">
          <a:noAutofit/>
        </a:bodyPr>
        <a:lstStyle/>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Il software realizzato può essere utilizzato in due modalità:</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sym typeface="Wingdings" panose="05000000000000000000" pitchFamily="2" charset="2"/>
            </a:rPr>
            <a:t> </a:t>
          </a:r>
          <a:r>
            <a:rPr lang="it-IT" sz="1300" kern="1200" dirty="0">
              <a:latin typeface="Georgia" panose="02040502050405020303" pitchFamily="18" charset="0"/>
            </a:rPr>
            <a:t>mediante </a:t>
          </a:r>
          <a:r>
            <a:rPr lang="it-IT" sz="1300" b="1" kern="1200" dirty="0">
              <a:latin typeface="Georgia" panose="02040502050405020303" pitchFamily="18" charset="0"/>
            </a:rPr>
            <a:t>script python da terminale</a:t>
          </a:r>
          <a:r>
            <a:rPr lang="it-IT" sz="1300" kern="1200" dirty="0">
              <a:latin typeface="Georgia" panose="02040502050405020303" pitchFamily="18" charset="0"/>
            </a:rPr>
            <a:t> </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sym typeface="Wingdings" panose="05000000000000000000" pitchFamily="2" charset="2"/>
            </a:rPr>
            <a:t> </a:t>
          </a:r>
          <a:r>
            <a:rPr lang="it-IT" sz="1300" kern="1200" dirty="0">
              <a:latin typeface="Georgia" panose="02040502050405020303" pitchFamily="18" charset="0"/>
            </a:rPr>
            <a:t>mediante </a:t>
          </a:r>
          <a:r>
            <a:rPr lang="it-IT" sz="1300" b="1" kern="1200" dirty="0">
              <a:latin typeface="Georgia" panose="02040502050405020303" pitchFamily="18" charset="0"/>
            </a:rPr>
            <a:t>interfaccia grafica</a:t>
          </a:r>
          <a:r>
            <a:rPr lang="it-IT" sz="1300" kern="1200" dirty="0">
              <a:latin typeface="Georgia" panose="02040502050405020303" pitchFamily="18" charset="0"/>
            </a:rPr>
            <a:t> realizzata seguendo il         paradigma model-view-controller. </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La GUI usufruirà degli stessi script lanciati da riga di comando garantendo le stesse funzionalità secondo i dettami della OOP, ossia riutilizzo del codice funzionante anziché modifiche dello stesso o scriverne uno nuovo</a:t>
          </a:r>
          <a:endParaRPr lang="it-IT" sz="1300" kern="1200" dirty="0"/>
        </a:p>
      </dsp:txBody>
      <dsp:txXfrm>
        <a:off x="0" y="157377"/>
        <a:ext cx="4720467" cy="3044270"/>
      </dsp:txXfrm>
    </dsp:sp>
    <dsp:sp modelId="{37C7F036-46AC-421D-8325-2BD1577B5868}">
      <dsp:nvSpPr>
        <dsp:cNvPr id="0" name=""/>
        <dsp:cNvSpPr/>
      </dsp:nvSpPr>
      <dsp:spPr>
        <a:xfrm>
          <a:off x="5265777" y="1593484"/>
          <a:ext cx="541147" cy="541147"/>
        </a:xfrm>
        <a:prstGeom prst="ellipse">
          <a:avLst/>
        </a:prstGeom>
        <a:solidFill>
          <a:schemeClr val="accent4">
            <a:hueOff val="10797733"/>
            <a:satOff val="-58147"/>
            <a:lumOff val="-1372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6B53944-BD7B-4E34-ABE1-0B3A276116EE}">
      <dsp:nvSpPr>
        <dsp:cNvPr id="0" name=""/>
        <dsp:cNvSpPr/>
      </dsp:nvSpPr>
      <dsp:spPr>
        <a:xfrm>
          <a:off x="5316352" y="2558337"/>
          <a:ext cx="2146838" cy="2995505"/>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86743" tIns="0" rIns="0" bIns="0" numCol="1" spcCol="1270" anchor="t" anchorCtr="0">
          <a:noAutofit/>
        </a:bodyPr>
        <a:lstStyle/>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L’applicazione è composta da tre </a:t>
          </a:r>
          <a:r>
            <a:rPr lang="it-IT" sz="1300" b="1" kern="1200" dirty="0">
              <a:latin typeface="Georgia" panose="02040502050405020303" pitchFamily="18" charset="0"/>
            </a:rPr>
            <a:t>moduli</a:t>
          </a:r>
          <a:r>
            <a:rPr lang="it-IT" sz="1300" kern="1200" dirty="0">
              <a:latin typeface="Georgia" panose="02040502050405020303" pitchFamily="18" charset="0"/>
            </a:rPr>
            <a:t>:</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Preparazione dei ligandi e dei recettori</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Esecuzione del docking</a:t>
          </a:r>
        </a:p>
        <a:p>
          <a:pPr marL="0" lvl="0" indent="0" algn="l"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Analisi dei risultati del docking</a:t>
          </a:r>
          <a:endParaRPr lang="it-IT" sz="1300" kern="1200" dirty="0"/>
        </a:p>
      </dsp:txBody>
      <dsp:txXfrm>
        <a:off x="5316352" y="2558337"/>
        <a:ext cx="2146838" cy="29955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DF3EA-E8AF-446E-9C1E-3C8EA40D7BD4}">
      <dsp:nvSpPr>
        <dsp:cNvPr id="0" name=""/>
        <dsp:cNvSpPr/>
      </dsp:nvSpPr>
      <dsp:spPr>
        <a:xfrm>
          <a:off x="-6649036" y="-1017191"/>
          <a:ext cx="7916894" cy="7916894"/>
        </a:xfrm>
        <a:prstGeom prst="blockArc">
          <a:avLst>
            <a:gd name="adj1" fmla="val 18900000"/>
            <a:gd name="adj2" fmla="val 2700000"/>
            <a:gd name="adj3" fmla="val 273"/>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FE7A4C-2028-4AEE-BC4C-BB8DA2FBC8AB}">
      <dsp:nvSpPr>
        <dsp:cNvPr id="0" name=""/>
        <dsp:cNvSpPr/>
      </dsp:nvSpPr>
      <dsp:spPr>
        <a:xfrm>
          <a:off x="816492" y="588251"/>
          <a:ext cx="8804714" cy="117650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3849" tIns="35560" rIns="35560" bIns="35560" numCol="1" spcCol="1270" anchor="ctr" anchorCtr="0">
          <a:noAutofit/>
        </a:bodyPr>
        <a:lstStyle/>
        <a:p>
          <a:pPr marL="0" lvl="0" indent="0" algn="l" defTabSz="622300">
            <a:lnSpc>
              <a:spcPct val="90000"/>
            </a:lnSpc>
            <a:spcBef>
              <a:spcPct val="0"/>
            </a:spcBef>
            <a:spcAft>
              <a:spcPct val="35000"/>
            </a:spcAft>
            <a:buNone/>
          </a:pPr>
          <a:r>
            <a:rPr lang="it-IT" sz="1400" kern="1200" dirty="0">
              <a:latin typeface="Georgia" panose="02040502050405020303" pitchFamily="18" charset="0"/>
            </a:rPr>
            <a:t>La preparazione dei </a:t>
          </a:r>
          <a:r>
            <a:rPr lang="it-IT" sz="1400" b="1" kern="1200" dirty="0">
              <a:latin typeface="Georgia" panose="02040502050405020303" pitchFamily="18" charset="0"/>
            </a:rPr>
            <a:t>ligandi</a:t>
          </a:r>
          <a:r>
            <a:rPr lang="it-IT" sz="1400" kern="1200" dirty="0">
              <a:latin typeface="Georgia" panose="02040502050405020303" pitchFamily="18" charset="0"/>
            </a:rPr>
            <a:t> consiste nel:</a:t>
          </a:r>
          <a:endParaRPr lang="it-IT"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it-IT" sz="1400" b="1" kern="1200" dirty="0">
              <a:latin typeface="Georgia" panose="02040502050405020303" pitchFamily="18" charset="0"/>
            </a:rPr>
            <a:t>Scaricare</a:t>
          </a:r>
          <a:r>
            <a:rPr lang="it-IT" sz="1400" kern="1200" dirty="0">
              <a:latin typeface="Georgia" panose="02040502050405020303" pitchFamily="18" charset="0"/>
            </a:rPr>
            <a:t> i file .</a:t>
          </a:r>
          <a:r>
            <a:rPr lang="it-IT" sz="1400" b="1" kern="1200" dirty="0">
              <a:latin typeface="Georgia" panose="02040502050405020303" pitchFamily="18" charset="0"/>
            </a:rPr>
            <a:t>sdf</a:t>
          </a:r>
          <a:r>
            <a:rPr lang="it-IT" sz="1400" kern="1200" dirty="0">
              <a:latin typeface="Georgia" panose="02040502050405020303" pitchFamily="18" charset="0"/>
            </a:rPr>
            <a:t> dei ligandi scelti dal database PubChem</a:t>
          </a:r>
          <a:endParaRPr lang="it-IT"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it-IT" sz="1400" b="1" kern="1200" dirty="0">
              <a:latin typeface="Georgia" panose="02040502050405020303" pitchFamily="18" charset="0"/>
            </a:rPr>
            <a:t>Convertire</a:t>
          </a:r>
          <a:r>
            <a:rPr lang="it-IT" sz="1400" kern="1200" dirty="0">
              <a:latin typeface="Georgia" panose="02040502050405020303" pitchFamily="18" charset="0"/>
            </a:rPr>
            <a:t> i file .sdf in file .</a:t>
          </a:r>
          <a:r>
            <a:rPr lang="it-IT" sz="1400" b="1" kern="1200" dirty="0">
              <a:latin typeface="Georgia" panose="02040502050405020303" pitchFamily="18" charset="0"/>
            </a:rPr>
            <a:t>pdb</a:t>
          </a:r>
          <a:r>
            <a:rPr lang="it-IT" sz="1400" kern="1200" dirty="0">
              <a:latin typeface="Georgia" panose="02040502050405020303" pitchFamily="18" charset="0"/>
            </a:rPr>
            <a:t> mediante le versioni di </a:t>
          </a:r>
          <a:r>
            <a:rPr lang="it-IT" sz="1400" b="1" kern="1200" dirty="0">
              <a:latin typeface="Georgia" panose="02040502050405020303" pitchFamily="18" charset="0"/>
            </a:rPr>
            <a:t>obabel</a:t>
          </a:r>
          <a:r>
            <a:rPr lang="it-IT" sz="1400" kern="1200" dirty="0">
              <a:latin typeface="Georgia" panose="02040502050405020303" pitchFamily="18" charset="0"/>
            </a:rPr>
            <a:t> della suite MGLTools</a:t>
          </a:r>
          <a:endParaRPr lang="it-IT" sz="1400" kern="1200" dirty="0"/>
        </a:p>
        <a:p>
          <a:pPr marL="114300" lvl="1" indent="-114300" algn="l" defTabSz="622300">
            <a:lnSpc>
              <a:spcPct val="90000"/>
            </a:lnSpc>
            <a:spcBef>
              <a:spcPct val="0"/>
            </a:spcBef>
            <a:spcAft>
              <a:spcPct val="15000"/>
            </a:spcAft>
            <a:buFont typeface="Arial" panose="020B0604020202020204" pitchFamily="34" charset="0"/>
            <a:buChar char="•"/>
          </a:pPr>
          <a:r>
            <a:rPr lang="it-IT" sz="1400" b="1" kern="1200" dirty="0">
              <a:latin typeface="Georgia" panose="02040502050405020303" pitchFamily="18" charset="0"/>
            </a:rPr>
            <a:t>Convertire</a:t>
          </a:r>
          <a:r>
            <a:rPr lang="it-IT" sz="1400" kern="1200" dirty="0">
              <a:latin typeface="Georgia" panose="02040502050405020303" pitchFamily="18" charset="0"/>
            </a:rPr>
            <a:t> i file .pdb sopra citati in file .</a:t>
          </a:r>
          <a:r>
            <a:rPr lang="it-IT" sz="1400" b="1" kern="1200" dirty="0">
              <a:latin typeface="Georgia" panose="02040502050405020303" pitchFamily="18" charset="0"/>
            </a:rPr>
            <a:t>pdbqt</a:t>
          </a:r>
          <a:r>
            <a:rPr lang="it-IT" sz="1400" kern="1200" dirty="0">
              <a:latin typeface="Georgia" panose="02040502050405020303" pitchFamily="18" charset="0"/>
            </a:rPr>
            <a:t> tramite lo script python </a:t>
          </a:r>
          <a:r>
            <a:rPr lang="it-IT" sz="1400" b="1" kern="1200" dirty="0">
              <a:latin typeface="Georgia" panose="02040502050405020303" pitchFamily="18" charset="0"/>
            </a:rPr>
            <a:t>prepare_ligand4 </a:t>
          </a:r>
          <a:r>
            <a:rPr lang="it-IT" sz="1400" kern="1200" dirty="0">
              <a:latin typeface="Georgia" panose="02040502050405020303" pitchFamily="18" charset="0"/>
            </a:rPr>
            <a:t>della suite </a:t>
          </a:r>
          <a:r>
            <a:rPr lang="it-IT" sz="1400" b="1" kern="1200" dirty="0">
              <a:latin typeface="Georgia" panose="02040502050405020303" pitchFamily="18" charset="0"/>
            </a:rPr>
            <a:t>ADFR</a:t>
          </a:r>
          <a:endParaRPr lang="it-IT" sz="1400" kern="1200" dirty="0"/>
        </a:p>
      </dsp:txBody>
      <dsp:txXfrm>
        <a:off x="816492" y="588251"/>
        <a:ext cx="8804714" cy="1176502"/>
      </dsp:txXfrm>
    </dsp:sp>
    <dsp:sp modelId="{8A4FB60A-4A77-47AD-BDEE-39295C560C0E}">
      <dsp:nvSpPr>
        <dsp:cNvPr id="0" name=""/>
        <dsp:cNvSpPr/>
      </dsp:nvSpPr>
      <dsp:spPr>
        <a:xfrm>
          <a:off x="81178" y="441188"/>
          <a:ext cx="1470627" cy="1470627"/>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9057F5E8-4D24-45A2-AAF8-F2BD57266186}">
      <dsp:nvSpPr>
        <dsp:cNvPr id="0" name=""/>
        <dsp:cNvSpPr/>
      </dsp:nvSpPr>
      <dsp:spPr>
        <a:xfrm>
          <a:off x="1244151" y="2353004"/>
          <a:ext cx="8377056" cy="1176502"/>
        </a:xfrm>
        <a:prstGeom prst="rect">
          <a:avLst/>
        </a:prstGeom>
        <a:gradFill rotWithShape="0">
          <a:gsLst>
            <a:gs pos="0">
              <a:schemeClr val="accent3">
                <a:hueOff val="175241"/>
                <a:satOff val="37235"/>
                <a:lumOff val="-14216"/>
                <a:alphaOff val="0"/>
                <a:satMod val="103000"/>
                <a:lumMod val="102000"/>
                <a:tint val="94000"/>
              </a:schemeClr>
            </a:gs>
            <a:gs pos="50000">
              <a:schemeClr val="accent3">
                <a:hueOff val="175241"/>
                <a:satOff val="37235"/>
                <a:lumOff val="-14216"/>
                <a:alphaOff val="0"/>
                <a:satMod val="110000"/>
                <a:lumMod val="100000"/>
                <a:shade val="100000"/>
              </a:schemeClr>
            </a:gs>
            <a:gs pos="100000">
              <a:schemeClr val="accent3">
                <a:hueOff val="175241"/>
                <a:satOff val="37235"/>
                <a:lumOff val="-14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3849" tIns="35560" rIns="35560" bIns="35560" numCol="1" spcCol="1270" anchor="t" anchorCtr="0">
          <a:noAutofit/>
        </a:bodyPr>
        <a:lstStyle/>
        <a:p>
          <a:pPr marL="0" lvl="0" indent="0" algn="l" defTabSz="622300">
            <a:lnSpc>
              <a:spcPct val="90000"/>
            </a:lnSpc>
            <a:spcBef>
              <a:spcPct val="0"/>
            </a:spcBef>
            <a:spcAft>
              <a:spcPct val="35000"/>
            </a:spcAft>
            <a:buFont typeface="Arial" panose="020B0604020202020204" pitchFamily="34" charset="0"/>
            <a:buNone/>
          </a:pPr>
          <a:r>
            <a:rPr lang="it-IT" sz="1400" kern="1200" dirty="0">
              <a:latin typeface="Georgia" panose="02040502050405020303" pitchFamily="18" charset="0"/>
              <a:ea typeface="+mn-ea"/>
              <a:cs typeface="+mn-cs"/>
            </a:rPr>
            <a:t>La preparazione dei </a:t>
          </a:r>
          <a:r>
            <a:rPr lang="it-IT" sz="1400" b="1" kern="1200" dirty="0">
              <a:latin typeface="Georgia" panose="02040502050405020303" pitchFamily="18" charset="0"/>
              <a:ea typeface="+mn-ea"/>
              <a:cs typeface="+mn-cs"/>
            </a:rPr>
            <a:t>recettori</a:t>
          </a:r>
          <a:r>
            <a:rPr lang="it-IT" sz="1400" kern="1200" dirty="0">
              <a:latin typeface="Georgia" panose="02040502050405020303" pitchFamily="18" charset="0"/>
              <a:ea typeface="+mn-ea"/>
              <a:cs typeface="+mn-cs"/>
            </a:rPr>
            <a:t> consiste nel:</a:t>
          </a:r>
          <a:endParaRPr lang="it-IT" sz="1400" kern="1200" dirty="0">
            <a:latin typeface="Georgia" panose="02040502050405020303" pitchFamily="18" charset="0"/>
          </a:endParaRPr>
        </a:p>
        <a:p>
          <a:pPr marL="114300" lvl="1" indent="-114300" algn="l" defTabSz="622300">
            <a:lnSpc>
              <a:spcPct val="90000"/>
            </a:lnSpc>
            <a:spcBef>
              <a:spcPct val="0"/>
            </a:spcBef>
            <a:spcAft>
              <a:spcPct val="15000"/>
            </a:spcAft>
            <a:buFont typeface="Arial" panose="020B0604020202020204" pitchFamily="34" charset="0"/>
            <a:buChar char="•"/>
          </a:pPr>
          <a:r>
            <a:rPr lang="it-IT" sz="1400" b="1" kern="1200" dirty="0">
              <a:latin typeface="Georgia" panose="02040502050405020303" pitchFamily="18" charset="0"/>
              <a:ea typeface="+mn-ea"/>
              <a:cs typeface="+mn-cs"/>
            </a:rPr>
            <a:t>Scaricare</a:t>
          </a:r>
          <a:r>
            <a:rPr lang="it-IT" sz="1400" kern="1200" dirty="0">
              <a:latin typeface="Georgia" panose="02040502050405020303" pitchFamily="18" charset="0"/>
              <a:ea typeface="+mn-ea"/>
              <a:cs typeface="+mn-cs"/>
            </a:rPr>
            <a:t> i file </a:t>
          </a:r>
          <a:r>
            <a:rPr lang="it-IT" sz="1400" b="1" kern="1200" dirty="0">
              <a:latin typeface="Georgia" panose="02040502050405020303" pitchFamily="18" charset="0"/>
              <a:ea typeface="+mn-ea"/>
              <a:cs typeface="+mn-cs"/>
            </a:rPr>
            <a:t>.pdb </a:t>
          </a:r>
          <a:r>
            <a:rPr lang="it-IT" sz="1400" kern="1200" dirty="0">
              <a:latin typeface="Georgia" panose="02040502050405020303" pitchFamily="18" charset="0"/>
              <a:ea typeface="+mn-ea"/>
              <a:cs typeface="+mn-cs"/>
            </a:rPr>
            <a:t>dei recettori scelti dal database RCSB</a:t>
          </a:r>
          <a:endParaRPr lang="it-IT" sz="1400" kern="1200" dirty="0">
            <a:latin typeface="Georgia" panose="02040502050405020303" pitchFamily="18" charset="0"/>
          </a:endParaRPr>
        </a:p>
        <a:p>
          <a:pPr marL="114300" lvl="1" indent="-114300" algn="l" defTabSz="622300">
            <a:lnSpc>
              <a:spcPct val="90000"/>
            </a:lnSpc>
            <a:spcBef>
              <a:spcPct val="0"/>
            </a:spcBef>
            <a:spcAft>
              <a:spcPct val="15000"/>
            </a:spcAft>
            <a:buFont typeface="Arial" panose="020B0604020202020204" pitchFamily="34" charset="0"/>
            <a:buChar char="•"/>
          </a:pPr>
          <a:r>
            <a:rPr lang="it-IT" sz="1400" b="1" kern="1200" dirty="0">
              <a:latin typeface="Georgia" panose="02040502050405020303" pitchFamily="18" charset="0"/>
              <a:ea typeface="+mn-ea"/>
              <a:cs typeface="+mn-cs"/>
            </a:rPr>
            <a:t>Elaborare</a:t>
          </a:r>
          <a:r>
            <a:rPr lang="it-IT" sz="1400" kern="1200" dirty="0">
              <a:latin typeface="Georgia" panose="02040502050405020303" pitchFamily="18" charset="0"/>
              <a:ea typeface="+mn-ea"/>
              <a:cs typeface="+mn-cs"/>
            </a:rPr>
            <a:t> i file </a:t>
          </a:r>
          <a:r>
            <a:rPr lang="it-IT" sz="1400" b="1" kern="1200" dirty="0">
              <a:latin typeface="Georgia" panose="02040502050405020303" pitchFamily="18" charset="0"/>
              <a:ea typeface="+mn-ea"/>
              <a:cs typeface="+mn-cs"/>
            </a:rPr>
            <a:t>.pdb</a:t>
          </a:r>
          <a:endParaRPr lang="it-IT" sz="1400" kern="1200" dirty="0">
            <a:latin typeface="Georgia" panose="02040502050405020303" pitchFamily="18" charset="0"/>
          </a:endParaRPr>
        </a:p>
        <a:p>
          <a:pPr marL="114300" lvl="1" indent="-114300" algn="l" defTabSz="622300">
            <a:lnSpc>
              <a:spcPct val="90000"/>
            </a:lnSpc>
            <a:spcBef>
              <a:spcPct val="0"/>
            </a:spcBef>
            <a:spcAft>
              <a:spcPct val="15000"/>
            </a:spcAft>
            <a:buFont typeface="Arial" panose="020B0604020202020204" pitchFamily="34" charset="0"/>
            <a:buChar char="•"/>
          </a:pPr>
          <a:r>
            <a:rPr lang="it-IT" sz="1400" b="1" i="0" kern="1200">
              <a:latin typeface="Georgia" panose="02040502050405020303" pitchFamily="18" charset="0"/>
              <a:ea typeface="+mn-ea"/>
              <a:cs typeface="+mn-cs"/>
            </a:rPr>
            <a:t>Convertire</a:t>
          </a:r>
          <a:r>
            <a:rPr lang="it-IT" sz="1400" kern="1200">
              <a:latin typeface="Georgia" panose="02040502050405020303" pitchFamily="18" charset="0"/>
              <a:ea typeface="+mn-ea"/>
              <a:cs typeface="+mn-cs"/>
            </a:rPr>
            <a:t> i file </a:t>
          </a:r>
          <a:r>
            <a:rPr lang="it-IT" sz="1400" b="1" kern="1200">
              <a:latin typeface="Georgia" panose="02040502050405020303" pitchFamily="18" charset="0"/>
              <a:ea typeface="+mn-ea"/>
              <a:cs typeface="+mn-cs"/>
            </a:rPr>
            <a:t>.pdbqt</a:t>
          </a:r>
          <a:r>
            <a:rPr lang="it-IT" sz="1400" kern="1200">
              <a:latin typeface="Georgia" panose="02040502050405020303" pitchFamily="18" charset="0"/>
              <a:ea typeface="+mn-ea"/>
              <a:cs typeface="+mn-cs"/>
            </a:rPr>
            <a:t> in file .pdb mediante lo script python </a:t>
          </a:r>
          <a:r>
            <a:rPr lang="it-IT" sz="1400" b="1" kern="1200">
              <a:latin typeface="Georgia" panose="02040502050405020303" pitchFamily="18" charset="0"/>
              <a:ea typeface="+mn-ea"/>
              <a:cs typeface="+mn-cs"/>
            </a:rPr>
            <a:t>prepare_receptor4</a:t>
          </a:r>
          <a:r>
            <a:rPr lang="it-IT" sz="1400" kern="1200">
              <a:latin typeface="Georgia" panose="02040502050405020303" pitchFamily="18" charset="0"/>
              <a:ea typeface="+mn-ea"/>
              <a:cs typeface="+mn-cs"/>
            </a:rPr>
            <a:t> della suite </a:t>
          </a:r>
          <a:r>
            <a:rPr lang="it-IT" sz="1400" b="1" kern="1200">
              <a:latin typeface="Georgia" panose="02040502050405020303" pitchFamily="18" charset="0"/>
              <a:ea typeface="+mn-ea"/>
              <a:cs typeface="+mn-cs"/>
            </a:rPr>
            <a:t>ADFR</a:t>
          </a:r>
          <a:endParaRPr lang="it-IT" sz="1400" kern="1200" dirty="0">
            <a:latin typeface="Georgia" panose="02040502050405020303" pitchFamily="18" charset="0"/>
          </a:endParaRPr>
        </a:p>
      </dsp:txBody>
      <dsp:txXfrm>
        <a:off x="1244151" y="2353004"/>
        <a:ext cx="8377056" cy="1176502"/>
      </dsp:txXfrm>
    </dsp:sp>
    <dsp:sp modelId="{4197011F-B4F6-4318-9D35-E6F646342630}">
      <dsp:nvSpPr>
        <dsp:cNvPr id="0" name=""/>
        <dsp:cNvSpPr/>
      </dsp:nvSpPr>
      <dsp:spPr>
        <a:xfrm>
          <a:off x="508837" y="2205941"/>
          <a:ext cx="1470627" cy="1470627"/>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a:stretch>
        </a:blipFill>
        <a:ln w="6350" cap="flat" cmpd="sng" algn="ctr">
          <a:solidFill>
            <a:schemeClr val="accent3">
              <a:hueOff val="175241"/>
              <a:satOff val="37235"/>
              <a:lumOff val="-14216"/>
              <a:alphaOff val="0"/>
            </a:schemeClr>
          </a:solidFill>
          <a:prstDash val="solid"/>
          <a:miter lim="800000"/>
        </a:ln>
        <a:effectLst/>
      </dsp:spPr>
      <dsp:style>
        <a:lnRef idx="1">
          <a:scrgbClr r="0" g="0" b="0"/>
        </a:lnRef>
        <a:fillRef idx="1">
          <a:scrgbClr r="0" g="0" b="0"/>
        </a:fillRef>
        <a:effectRef idx="2">
          <a:scrgbClr r="0" g="0" b="0"/>
        </a:effectRef>
        <a:fontRef idx="minor"/>
      </dsp:style>
    </dsp:sp>
    <dsp:sp modelId="{668A0B7B-7559-4769-8A10-20B00BFF7ACC}">
      <dsp:nvSpPr>
        <dsp:cNvPr id="0" name=""/>
        <dsp:cNvSpPr/>
      </dsp:nvSpPr>
      <dsp:spPr>
        <a:xfrm>
          <a:off x="816492" y="4117757"/>
          <a:ext cx="8804714" cy="1176502"/>
        </a:xfrm>
        <a:prstGeom prst="rect">
          <a:avLst/>
        </a:prstGeom>
        <a:gradFill rotWithShape="0">
          <a:gsLst>
            <a:gs pos="0">
              <a:schemeClr val="accent3">
                <a:hueOff val="350483"/>
                <a:satOff val="74470"/>
                <a:lumOff val="-28432"/>
                <a:alphaOff val="0"/>
                <a:satMod val="103000"/>
                <a:lumMod val="102000"/>
                <a:tint val="94000"/>
              </a:schemeClr>
            </a:gs>
            <a:gs pos="50000">
              <a:schemeClr val="accent3">
                <a:hueOff val="350483"/>
                <a:satOff val="74470"/>
                <a:lumOff val="-28432"/>
                <a:alphaOff val="0"/>
                <a:satMod val="110000"/>
                <a:lumMod val="100000"/>
                <a:shade val="100000"/>
              </a:schemeClr>
            </a:gs>
            <a:gs pos="100000">
              <a:schemeClr val="accent3">
                <a:hueOff val="350483"/>
                <a:satOff val="74470"/>
                <a:lumOff val="-2843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33849" tIns="35560" rIns="35560" bIns="35560" numCol="1" spcCol="1270" anchor="ctr" anchorCtr="0">
          <a:noAutofit/>
        </a:bodyPr>
        <a:lstStyle/>
        <a:p>
          <a:pPr marL="0" lvl="0" indent="0" algn="l" defTabSz="622300">
            <a:lnSpc>
              <a:spcPct val="90000"/>
            </a:lnSpc>
            <a:spcBef>
              <a:spcPct val="0"/>
            </a:spcBef>
            <a:spcAft>
              <a:spcPct val="35000"/>
            </a:spcAft>
            <a:buNone/>
          </a:pPr>
          <a:r>
            <a:rPr lang="it-IT" sz="1400" kern="1200" dirty="0">
              <a:latin typeface="Georgia" panose="02040502050405020303" pitchFamily="18" charset="0"/>
            </a:rPr>
            <a:t>Per ogni proteina ottenuta deve essere creata una </a:t>
          </a:r>
          <a:r>
            <a:rPr lang="it-IT" sz="1400" b="1" kern="1200" dirty="0">
              <a:latin typeface="Georgia" panose="02040502050405020303" pitchFamily="18" charset="0"/>
            </a:rPr>
            <a:t>grid box </a:t>
          </a:r>
          <a:r>
            <a:rPr lang="it-IT" sz="1400" kern="1200" dirty="0">
              <a:latin typeface="Georgia" panose="02040502050405020303" pitchFamily="18" charset="0"/>
            </a:rPr>
            <a:t>che ne definisce lo spazio conformazionale dove si colloca la proteina, definisce la regione delle proteine dove il docking viene effettuato</a:t>
          </a:r>
          <a:endParaRPr lang="it-IT" sz="1400" kern="1200" dirty="0"/>
        </a:p>
      </dsp:txBody>
      <dsp:txXfrm>
        <a:off x="816492" y="4117757"/>
        <a:ext cx="8804714" cy="1176502"/>
      </dsp:txXfrm>
    </dsp:sp>
    <dsp:sp modelId="{2ADEC1B4-2C84-49D6-93D9-889DD256A5D6}">
      <dsp:nvSpPr>
        <dsp:cNvPr id="0" name=""/>
        <dsp:cNvSpPr/>
      </dsp:nvSpPr>
      <dsp:spPr>
        <a:xfrm>
          <a:off x="81178" y="3970694"/>
          <a:ext cx="1470627" cy="1470627"/>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accent3">
              <a:hueOff val="350483"/>
              <a:satOff val="74470"/>
              <a:lumOff val="-28432"/>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E5E19-448F-4BD3-A1B8-A61534A7CC15}">
      <dsp:nvSpPr>
        <dsp:cNvPr id="0" name=""/>
        <dsp:cNvSpPr/>
      </dsp:nvSpPr>
      <dsp:spPr>
        <a:xfrm>
          <a:off x="0" y="0"/>
          <a:ext cx="9712232" cy="1837445"/>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a:latin typeface="Georgia" panose="02040502050405020303" pitchFamily="18" charset="0"/>
            </a:rPr>
            <a:t>Il </a:t>
          </a:r>
          <a:r>
            <a:rPr lang="it-IT" sz="2100" b="1" kern="1200" dirty="0">
              <a:latin typeface="Georgia" panose="02040502050405020303" pitchFamily="18" charset="0"/>
            </a:rPr>
            <a:t>docking molecolare</a:t>
          </a:r>
          <a:r>
            <a:rPr lang="it-IT" sz="2100" kern="1200" dirty="0">
              <a:latin typeface="Georgia" panose="02040502050405020303" pitchFamily="18" charset="0"/>
            </a:rPr>
            <a:t> è una tecnica computazionale che permette lo studio dell’interazione tra due molecole.  Il docking si interessa del modo in cui le molecole si agganciano l’una all’altra. A partire da un ligando e dalla sua struttura, il docking molecolare permette di generare una serie di conformazioni possibili del ligando stesso localizzato all’interno del sito attivo della proteina</a:t>
          </a:r>
          <a:endParaRPr lang="it-IT" sz="2100" kern="1200" dirty="0"/>
        </a:p>
      </dsp:txBody>
      <dsp:txXfrm>
        <a:off x="53817" y="53817"/>
        <a:ext cx="9604598" cy="1729811"/>
      </dsp:txXfrm>
    </dsp:sp>
    <dsp:sp modelId="{DB677B76-AFDD-4775-861D-F58E771A4308}">
      <dsp:nvSpPr>
        <dsp:cNvPr id="0" name=""/>
        <dsp:cNvSpPr/>
      </dsp:nvSpPr>
      <dsp:spPr>
        <a:xfrm>
          <a:off x="3568" y="2012030"/>
          <a:ext cx="9712232" cy="1837445"/>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it-IT" sz="2100" kern="1200" dirty="0">
              <a:latin typeface="Georgia" panose="02040502050405020303" pitchFamily="18" charset="0"/>
            </a:rPr>
            <a:t>Esse sono denominate </a:t>
          </a:r>
          <a:r>
            <a:rPr lang="it-IT" sz="2100" b="1" kern="1200" dirty="0">
              <a:latin typeface="Georgia" panose="02040502050405020303" pitchFamily="18" charset="0"/>
            </a:rPr>
            <a:t>binding poses</a:t>
          </a:r>
          <a:r>
            <a:rPr lang="it-IT" sz="2100" kern="1200" dirty="0">
              <a:latin typeface="Georgia" panose="02040502050405020303" pitchFamily="18" charset="0"/>
            </a:rPr>
            <a:t> e sono valutate da particolari funzioni chiamate </a:t>
          </a:r>
          <a:r>
            <a:rPr lang="it-IT" sz="2100" b="1" kern="1200" dirty="0">
              <a:latin typeface="Georgia" panose="02040502050405020303" pitchFamily="18" charset="0"/>
            </a:rPr>
            <a:t>scoring functions</a:t>
          </a:r>
          <a:r>
            <a:rPr lang="it-IT" sz="2100" kern="1200" dirty="0">
              <a:latin typeface="Georgia" panose="02040502050405020303" pitchFamily="18" charset="0"/>
            </a:rPr>
            <a:t>, che creano un vero e proprio ranking. Le migliori binding poses rappresentano quella che viene identificata come la miglior soluzione proposta dall’algoritmo per l’interazione tra il ligando e la proteina</a:t>
          </a:r>
          <a:endParaRPr lang="it-IT" sz="2100" kern="1200" dirty="0"/>
        </a:p>
      </dsp:txBody>
      <dsp:txXfrm>
        <a:off x="57385" y="2065847"/>
        <a:ext cx="9604598" cy="1729811"/>
      </dsp:txXfrm>
    </dsp:sp>
    <dsp:sp modelId="{B74B3F96-11BA-4BDF-AEE4-9FC99125AFA3}">
      <dsp:nvSpPr>
        <dsp:cNvPr id="0" name=""/>
        <dsp:cNvSpPr/>
      </dsp:nvSpPr>
      <dsp:spPr>
        <a:xfrm>
          <a:off x="3568" y="4020096"/>
          <a:ext cx="2353909" cy="1837445"/>
        </a:xfrm>
        <a:prstGeom prst="roundRect">
          <a:avLst>
            <a:gd name="adj" fmla="val 10000"/>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it-IT" sz="1300" kern="1200" dirty="0">
              <a:latin typeface="Georgia" panose="02040502050405020303" pitchFamily="18" charset="0"/>
            </a:rPr>
            <a:t>Lo strumento software utilizzato per eseguire il docking è </a:t>
          </a:r>
          <a:r>
            <a:rPr lang="it-IT" sz="1300" b="1" kern="1200" dirty="0">
              <a:latin typeface="Georgia" panose="02040502050405020303" pitchFamily="18" charset="0"/>
            </a:rPr>
            <a:t>AutoDock Vina</a:t>
          </a:r>
          <a:r>
            <a:rPr lang="it-IT" sz="1300" kern="1200" dirty="0">
              <a:latin typeface="Georgia" panose="02040502050405020303" pitchFamily="18" charset="0"/>
            </a:rPr>
            <a:t>, in particolare la versione 1.1.2 che restituisce oltre alle pose calcolate anche un file di log dove vengono spiegati parametri come:</a:t>
          </a:r>
          <a:endParaRPr lang="it-IT" sz="1300" kern="1200" dirty="0"/>
        </a:p>
      </dsp:txBody>
      <dsp:txXfrm>
        <a:off x="57385" y="4073913"/>
        <a:ext cx="2246275" cy="1729811"/>
      </dsp:txXfrm>
    </dsp:sp>
    <dsp:sp modelId="{8ACACA5E-3799-4F7B-ACFB-2ADFF111AE42}">
      <dsp:nvSpPr>
        <dsp:cNvPr id="0" name=""/>
        <dsp:cNvSpPr/>
      </dsp:nvSpPr>
      <dsp:spPr>
        <a:xfrm>
          <a:off x="2456342" y="4020096"/>
          <a:ext cx="2353909" cy="1837445"/>
        </a:xfrm>
        <a:prstGeom prst="roundRect">
          <a:avLst>
            <a:gd name="adj" fmla="val 10000"/>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Font typeface="Arial" panose="020B0604020202020204" pitchFamily="34" charset="0"/>
            <a:buNone/>
          </a:pPr>
          <a:r>
            <a:rPr lang="it-IT" sz="1300" kern="1200" dirty="0">
              <a:latin typeface="Georgia" panose="02040502050405020303" pitchFamily="18" charset="0"/>
            </a:rPr>
            <a:t>il numero della posa calcolata</a:t>
          </a:r>
          <a:endParaRPr lang="it-IT" sz="1300" kern="1200" dirty="0"/>
        </a:p>
      </dsp:txBody>
      <dsp:txXfrm>
        <a:off x="2510159" y="4073913"/>
        <a:ext cx="2246275" cy="1729811"/>
      </dsp:txXfrm>
    </dsp:sp>
    <dsp:sp modelId="{E2190649-900E-4375-AD9B-E41FC9F70EA6}">
      <dsp:nvSpPr>
        <dsp:cNvPr id="0" name=""/>
        <dsp:cNvSpPr/>
      </dsp:nvSpPr>
      <dsp:spPr>
        <a:xfrm>
          <a:off x="4909117" y="4020096"/>
          <a:ext cx="2353909" cy="1837445"/>
        </a:xfrm>
        <a:prstGeom prst="roundRect">
          <a:avLst>
            <a:gd name="adj" fmla="val 10000"/>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latin typeface="Georgia" panose="02040502050405020303" pitchFamily="18" charset="0"/>
            </a:rPr>
            <a:t>la stabilità del legame</a:t>
          </a:r>
        </a:p>
      </dsp:txBody>
      <dsp:txXfrm>
        <a:off x="4962934" y="4073913"/>
        <a:ext cx="2246275" cy="1729811"/>
      </dsp:txXfrm>
    </dsp:sp>
    <dsp:sp modelId="{9BE4CE80-EF9E-4405-ABDA-007C2F777AD6}">
      <dsp:nvSpPr>
        <dsp:cNvPr id="0" name=""/>
        <dsp:cNvSpPr/>
      </dsp:nvSpPr>
      <dsp:spPr>
        <a:xfrm>
          <a:off x="7361891" y="4020096"/>
          <a:ext cx="2353909" cy="1837445"/>
        </a:xfrm>
        <a:prstGeom prst="roundRect">
          <a:avLst>
            <a:gd name="adj" fmla="val 10000"/>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it-IT" sz="1300" kern="1200" dirty="0">
              <a:latin typeface="Georgia" panose="02040502050405020303" pitchFamily="18" charset="0"/>
            </a:rPr>
            <a:t>la distanza media tra gli atomi</a:t>
          </a:r>
          <a:endParaRPr lang="it-IT" sz="1300" kern="1200" dirty="0"/>
        </a:p>
      </dsp:txBody>
      <dsp:txXfrm>
        <a:off x="7415708" y="4073913"/>
        <a:ext cx="2246275" cy="172981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4AA97F-B16D-4F2F-992A-8ED6BA5F6B62}">
      <dsp:nvSpPr>
        <dsp:cNvPr id="0" name=""/>
        <dsp:cNvSpPr/>
      </dsp:nvSpPr>
      <dsp:spPr>
        <a:xfrm>
          <a:off x="0" y="0"/>
          <a:ext cx="6526030" cy="5796639"/>
        </a:xfrm>
        <a:prstGeom prst="triangle">
          <a:avLst/>
        </a:prstGeom>
        <a:gradFill rotWithShape="0">
          <a:gsLst>
            <a:gs pos="0">
              <a:schemeClr val="accent4">
                <a:alpha val="90000"/>
                <a:hueOff val="0"/>
                <a:satOff val="0"/>
                <a:lumOff val="0"/>
                <a:alphaOff val="0"/>
                <a:satMod val="103000"/>
                <a:lumMod val="102000"/>
                <a:tint val="94000"/>
              </a:schemeClr>
            </a:gs>
            <a:gs pos="50000">
              <a:schemeClr val="accent4">
                <a:alpha val="90000"/>
                <a:hueOff val="0"/>
                <a:satOff val="0"/>
                <a:lumOff val="0"/>
                <a:alphaOff val="0"/>
                <a:satMod val="110000"/>
                <a:lumMod val="100000"/>
                <a:shade val="100000"/>
              </a:schemeClr>
            </a:gs>
            <a:gs pos="100000">
              <a:schemeClr val="accent4">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EEA9E4E-2DE7-420E-9AA9-7FACA4E0018D}">
      <dsp:nvSpPr>
        <dsp:cNvPr id="0" name=""/>
        <dsp:cNvSpPr/>
      </dsp:nvSpPr>
      <dsp:spPr>
        <a:xfrm>
          <a:off x="3033912" y="576226"/>
          <a:ext cx="6586518" cy="1074175"/>
        </a:xfrm>
        <a:prstGeom prst="roundRect">
          <a:avLst/>
        </a:prstGeom>
        <a:solidFill>
          <a:schemeClr val="lt1">
            <a:alpha val="90000"/>
            <a:hueOff val="0"/>
            <a:satOff val="0"/>
            <a:lumOff val="0"/>
            <a:alphaOff val="0"/>
          </a:schemeClr>
        </a:solidFill>
        <a:ln w="6350" cap="flat" cmpd="sng" algn="ctr">
          <a:solidFill>
            <a:schemeClr val="accent4">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it-IT" sz="1000" kern="1200" dirty="0">
              <a:latin typeface="Georgia" panose="02040502050405020303" pitchFamily="18" charset="0"/>
            </a:rPr>
            <a:t>Il processo di </a:t>
          </a:r>
          <a:r>
            <a:rPr lang="it-IT" sz="1000" b="1" kern="1200" dirty="0">
              <a:latin typeface="Georgia" panose="02040502050405020303" pitchFamily="18" charset="0"/>
            </a:rPr>
            <a:t>analisi</a:t>
          </a:r>
          <a:r>
            <a:rPr lang="it-IT" sz="1000" kern="1200" dirty="0">
              <a:latin typeface="Georgia" panose="02040502050405020303" pitchFamily="18" charset="0"/>
            </a:rPr>
            <a:t> consiste nell’analizzare l’output del docking per andare a determinare le interazioni (legami) presenti nelle pose ottenute. Le interazioni ricercate dal software sono:</a:t>
          </a:r>
        </a:p>
        <a:p>
          <a:pPr marL="0" lvl="0" indent="0" algn="l" defTabSz="444500">
            <a:lnSpc>
              <a:spcPct val="90000"/>
            </a:lnSpc>
            <a:spcBef>
              <a:spcPct val="0"/>
            </a:spcBef>
            <a:spcAft>
              <a:spcPct val="35000"/>
            </a:spcAft>
            <a:buFont typeface="Arial" panose="020B0604020202020204" pitchFamily="34" charset="0"/>
            <a:buNone/>
          </a:pPr>
          <a:r>
            <a:rPr lang="it-IT" sz="1000" kern="1200" dirty="0">
              <a:latin typeface="Georgia" panose="02040502050405020303" pitchFamily="18" charset="0"/>
              <a:sym typeface="Wingdings" panose="05000000000000000000" pitchFamily="2" charset="2"/>
            </a:rPr>
            <a:t> </a:t>
          </a:r>
          <a:r>
            <a:rPr lang="it-IT" sz="1000" kern="1200" dirty="0">
              <a:latin typeface="Georgia" panose="02040502050405020303" pitchFamily="18" charset="0"/>
            </a:rPr>
            <a:t>I close-contacts</a:t>
          </a:r>
        </a:p>
        <a:p>
          <a:pPr marL="0" lvl="0" indent="0" algn="l" defTabSz="444500">
            <a:lnSpc>
              <a:spcPct val="90000"/>
            </a:lnSpc>
            <a:spcBef>
              <a:spcPct val="0"/>
            </a:spcBef>
            <a:spcAft>
              <a:spcPct val="35000"/>
            </a:spcAft>
            <a:buFont typeface="Arial" panose="020B0604020202020204" pitchFamily="34" charset="0"/>
            <a:buNone/>
          </a:pPr>
          <a:r>
            <a:rPr lang="it-IT" sz="1000" kern="1200" dirty="0">
              <a:latin typeface="Georgia" panose="02040502050405020303" pitchFamily="18" charset="0"/>
              <a:sym typeface="Wingdings" panose="05000000000000000000" pitchFamily="2" charset="2"/>
            </a:rPr>
            <a:t> </a:t>
          </a:r>
          <a:r>
            <a:rPr lang="it-IT" sz="1000" kern="1200" dirty="0">
              <a:latin typeface="Georgia" panose="02040502050405020303" pitchFamily="18" charset="0"/>
            </a:rPr>
            <a:t>Legami ad idrogeno</a:t>
          </a:r>
          <a:endParaRPr lang="it-IT" sz="1000" kern="1200" dirty="0"/>
        </a:p>
      </dsp:txBody>
      <dsp:txXfrm>
        <a:off x="3086349" y="628663"/>
        <a:ext cx="6481644" cy="969301"/>
      </dsp:txXfrm>
    </dsp:sp>
    <dsp:sp modelId="{393E275A-E6D0-4878-9667-6D01EAB97586}">
      <dsp:nvSpPr>
        <dsp:cNvPr id="0" name=""/>
        <dsp:cNvSpPr/>
      </dsp:nvSpPr>
      <dsp:spPr>
        <a:xfrm>
          <a:off x="3026377" y="1879243"/>
          <a:ext cx="6619222" cy="1019025"/>
        </a:xfrm>
        <a:prstGeom prst="roundRect">
          <a:avLst/>
        </a:prstGeom>
        <a:solidFill>
          <a:schemeClr val="lt1">
            <a:alpha val="90000"/>
            <a:hueOff val="0"/>
            <a:satOff val="0"/>
            <a:lumOff val="0"/>
            <a:alphaOff val="0"/>
          </a:schemeClr>
        </a:solidFill>
        <a:ln w="6350" cap="flat" cmpd="sng" algn="ctr">
          <a:solidFill>
            <a:schemeClr val="accent4">
              <a:alpha val="90000"/>
              <a:hueOff val="0"/>
              <a:satOff val="0"/>
              <a:lumOff val="0"/>
              <a:alphaOff val="-13333"/>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it-IT" sz="1000" kern="1200" dirty="0">
              <a:latin typeface="Georgia" panose="02040502050405020303" pitchFamily="18" charset="0"/>
            </a:rPr>
            <a:t>Lo step fondamentale dell’analisi è la rilevazione dei legami presenti all’interno delle pose risultanti dal docking</a:t>
          </a:r>
          <a:endParaRPr lang="it-IT" sz="1000" kern="1200" dirty="0"/>
        </a:p>
      </dsp:txBody>
      <dsp:txXfrm>
        <a:off x="3076122" y="1928988"/>
        <a:ext cx="6519732" cy="919535"/>
      </dsp:txXfrm>
    </dsp:sp>
    <dsp:sp modelId="{C012A057-5837-456B-A0E8-3FDAF15056B4}">
      <dsp:nvSpPr>
        <dsp:cNvPr id="0" name=""/>
        <dsp:cNvSpPr/>
      </dsp:nvSpPr>
      <dsp:spPr>
        <a:xfrm>
          <a:off x="3047194" y="3119174"/>
          <a:ext cx="6612704" cy="1111434"/>
        </a:xfrm>
        <a:prstGeom prst="roundRect">
          <a:avLst/>
        </a:prstGeom>
        <a:solidFill>
          <a:schemeClr val="lt1">
            <a:alpha val="90000"/>
            <a:hueOff val="0"/>
            <a:satOff val="0"/>
            <a:lumOff val="0"/>
            <a:alphaOff val="0"/>
          </a:schemeClr>
        </a:solidFill>
        <a:ln w="6350" cap="flat" cmpd="sng" algn="ctr">
          <a:solidFill>
            <a:schemeClr val="accent4">
              <a:alpha val="90000"/>
              <a:hueOff val="0"/>
              <a:satOff val="0"/>
              <a:lumOff val="0"/>
              <a:alphaOff val="-26667"/>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US" sz="1000" kern="1200" dirty="0">
              <a:latin typeface="Georgia" panose="02040502050405020303" pitchFamily="18" charset="0"/>
            </a:rPr>
            <a:t>La fase di analisi produce i seguenti output:</a:t>
          </a:r>
        </a:p>
        <a:p>
          <a:pPr marL="0" lvl="0" indent="0" algn="l" defTabSz="444500">
            <a:lnSpc>
              <a:spcPct val="90000"/>
            </a:lnSpc>
            <a:spcBef>
              <a:spcPct val="0"/>
            </a:spcBef>
            <a:spcAft>
              <a:spcPct val="35000"/>
            </a:spcAft>
            <a:buFont typeface="Arial" panose="020B0604020202020204" pitchFamily="34" charset="0"/>
            <a:buNone/>
          </a:pPr>
          <a:r>
            <a:rPr lang="it-IT" sz="1000" kern="1200" dirty="0">
              <a:latin typeface="Georgia" panose="02040502050405020303" pitchFamily="18" charset="0"/>
            </a:rPr>
            <a:t>Il dizionario delle proteine dove, per ciascun residuo e per ciascuna proteina coinvolti nelle interazioni, vengono memorizzati il numero di close-contacts ed il numero di legami ad idrogeno. </a:t>
          </a:r>
        </a:p>
        <a:p>
          <a:pPr marL="0" lvl="0" indent="0" algn="l" defTabSz="444500">
            <a:lnSpc>
              <a:spcPct val="90000"/>
            </a:lnSpc>
            <a:spcBef>
              <a:spcPct val="0"/>
            </a:spcBef>
            <a:spcAft>
              <a:spcPct val="35000"/>
            </a:spcAft>
            <a:buFont typeface="Arial" panose="020B0604020202020204" pitchFamily="34" charset="0"/>
            <a:buNone/>
          </a:pPr>
          <a:r>
            <a:rPr lang="it-IT" sz="1000" kern="12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endParaRPr lang="it-IT" sz="1000" kern="1200" dirty="0"/>
        </a:p>
      </dsp:txBody>
      <dsp:txXfrm>
        <a:off x="3101450" y="3173430"/>
        <a:ext cx="6504192" cy="1002922"/>
      </dsp:txXfrm>
    </dsp:sp>
    <dsp:sp modelId="{F1E253C3-96AE-4097-B696-C0E8DD42CA95}">
      <dsp:nvSpPr>
        <dsp:cNvPr id="0" name=""/>
        <dsp:cNvSpPr/>
      </dsp:nvSpPr>
      <dsp:spPr>
        <a:xfrm>
          <a:off x="3024399" y="4437097"/>
          <a:ext cx="6640736" cy="1005813"/>
        </a:xfrm>
        <a:prstGeom prst="roundRect">
          <a:avLst/>
        </a:prstGeom>
        <a:solidFill>
          <a:schemeClr val="lt1">
            <a:alpha val="90000"/>
            <a:hueOff val="0"/>
            <a:satOff val="0"/>
            <a:lumOff val="0"/>
            <a:alphaOff val="0"/>
          </a:schemeClr>
        </a:solidFill>
        <a:ln w="6350" cap="flat" cmpd="sng" algn="ctr">
          <a:solidFill>
            <a:schemeClr val="accent4">
              <a:alpha val="90000"/>
              <a:hueOff val="0"/>
              <a:satOff val="0"/>
              <a:lumOff val="0"/>
              <a:alphaOff val="-4000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it-IT" sz="1000" kern="1200" dirty="0">
              <a:latin typeface="Georgia" panose="02040502050405020303" pitchFamily="18" charset="0"/>
            </a:rPr>
            <a:t>I dati raccolti dall’analisi vengono visualizzati attraverso heatmap ed istogrammi</a:t>
          </a:r>
          <a:endParaRPr lang="it-IT" sz="1000" kern="1200" dirty="0"/>
        </a:p>
      </dsp:txBody>
      <dsp:txXfrm>
        <a:off x="3073499" y="4486197"/>
        <a:ext cx="6542536" cy="90761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7C4AB-9F58-4F8D-8515-925215FEA3E2}">
      <dsp:nvSpPr>
        <dsp:cNvPr id="0" name=""/>
        <dsp:cNvSpPr/>
      </dsp:nvSpPr>
      <dsp:spPr>
        <a:xfrm rot="21300000">
          <a:off x="199308" y="1549664"/>
          <a:ext cx="8898702" cy="778535"/>
        </a:xfrm>
        <a:prstGeom prst="mathMinus">
          <a:avLst/>
        </a:prstGeom>
        <a:solidFill>
          <a:schemeClr val="accent3">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A443AE-B8E8-4CC6-BE70-4BF95859D577}">
      <dsp:nvSpPr>
        <dsp:cNvPr id="0" name=""/>
        <dsp:cNvSpPr/>
      </dsp:nvSpPr>
      <dsp:spPr>
        <a:xfrm>
          <a:off x="1115678" y="193893"/>
          <a:ext cx="2789195" cy="1551146"/>
        </a:xfrm>
        <a:prstGeom prst="downArrow">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5379F3-FAD7-46EB-ADB5-F54A60B57A59}">
      <dsp:nvSpPr>
        <dsp:cNvPr id="0" name=""/>
        <dsp:cNvSpPr/>
      </dsp:nvSpPr>
      <dsp:spPr>
        <a:xfrm>
          <a:off x="3951107" y="0"/>
          <a:ext cx="4928084" cy="1628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it-IT" sz="1400" kern="12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a:t>
          </a:r>
          <a:endParaRPr lang="it-IT" sz="1400" kern="1200" dirty="0"/>
        </a:p>
      </dsp:txBody>
      <dsp:txXfrm>
        <a:off x="3951107" y="0"/>
        <a:ext cx="4928084" cy="1628703"/>
      </dsp:txXfrm>
    </dsp:sp>
    <dsp:sp modelId="{B3EB8DA2-C15E-42B1-B189-3E0B3B9159CA}">
      <dsp:nvSpPr>
        <dsp:cNvPr id="0" name=""/>
        <dsp:cNvSpPr/>
      </dsp:nvSpPr>
      <dsp:spPr>
        <a:xfrm>
          <a:off x="5392445" y="2132825"/>
          <a:ext cx="2789195" cy="1551146"/>
        </a:xfrm>
        <a:prstGeom prst="upArrow">
          <a:avLst/>
        </a:prstGeom>
        <a:solidFill>
          <a:schemeClr val="accent3">
            <a:hueOff val="350483"/>
            <a:satOff val="74470"/>
            <a:lumOff val="-2843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2572D-2DCF-45F0-91EE-1144876DC974}">
      <dsp:nvSpPr>
        <dsp:cNvPr id="0" name=""/>
        <dsp:cNvSpPr/>
      </dsp:nvSpPr>
      <dsp:spPr>
        <a:xfrm>
          <a:off x="420313" y="2249161"/>
          <a:ext cx="4923711" cy="1628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l" defTabSz="577850">
            <a:lnSpc>
              <a:spcPct val="90000"/>
            </a:lnSpc>
            <a:spcBef>
              <a:spcPct val="0"/>
            </a:spcBef>
            <a:spcAft>
              <a:spcPct val="35000"/>
            </a:spcAft>
            <a:buNone/>
          </a:pPr>
          <a:r>
            <a:rPr lang="it-IT" sz="1300" kern="1200" dirty="0">
              <a:latin typeface="Georgia" panose="02040502050405020303" pitchFamily="18" charset="0"/>
            </a:rPr>
            <a:t>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costante dei tempi di esecuzione con diverse tempistiche in base alla funzione analizzata</a:t>
          </a:r>
          <a:endParaRPr lang="it-IT" sz="1300" kern="1200" dirty="0"/>
        </a:p>
      </dsp:txBody>
      <dsp:txXfrm>
        <a:off x="420313" y="2249161"/>
        <a:ext cx="4923711" cy="1628703"/>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12/5/2022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‹N›</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t.wikipedia.org/wiki/Software"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it.wikipedia.org/wiki/Metodo_(informatica)"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t.wikipedia.org/wiki/Softwar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it.wikipedia.org/wiki/Metodo_(informatic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a tutti, mi chiamo Alfredo Mungari e sono qui alla fine del mio percorso triennale di studi presso l’università Parthenope per presentare la mia tesi dal titolo *Leggi titolo*. </a:t>
            </a:r>
          </a:p>
          <a:p>
            <a:r>
              <a:rPr lang="it-IT" dirty="0"/>
              <a:t>La tesi tratta di un lavoro svolto durante il tirocinio in collaborazione con il mio collega Massimiliano Giordano Orsini ed il ricercatore dottor Ferdinando Febbraio del  Consiglio Nazionale di Ricerca di Napoli,  coordinati dal professor Angelo Ciaramella, presso il suo laboratorio all’interno dell’ateneo. Il lavoro tratto è il proseguo della tesi trattata nella seduta precedente dal mio collega Orsini il quale ha illustrato gli aspetti tecnici dal punto di vista delle reti neurali e biologico. Oggi sarà descritta l’applicazione sviluppata per implementare ciò che è stato descritto dal mio collega dal punto di vista implementativo e prestazionale.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412735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Le heatmap contengono sull’asse delle ascisse i ligandi e</a:t>
            </a:r>
            <a:br>
              <a:rPr lang="it-IT" dirty="0"/>
            </a:br>
            <a:r>
              <a:rPr lang="it-IT" b="0" i="0" dirty="0">
                <a:effectLst/>
                <a:latin typeface="Arial" panose="020B0604020202020204" pitchFamily="34" charset="0"/>
              </a:rPr>
              <a:t>sull’asse delle ordinate i residui, ciascuna entry ligando-</a:t>
            </a:r>
            <a:br>
              <a:rPr lang="it-IT" dirty="0"/>
            </a:br>
            <a:r>
              <a:rPr lang="it-IT" b="0" i="0" dirty="0">
                <a:effectLst/>
                <a:latin typeface="Arial" panose="020B0604020202020204" pitchFamily="34" charset="0"/>
              </a:rPr>
              <a:t>residuo può assumere tre stati:</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Nessun legame, in viola</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Close-contact, in azzurro</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Legame ad idrogeno, in giallo</a:t>
            </a:r>
          </a:p>
          <a:p>
            <a:endParaRPr lang="it-IT" b="0" i="0" dirty="0">
              <a:effectLst/>
              <a:latin typeface="Arial" panose="020B0604020202020204" pitchFamily="34" charset="0"/>
            </a:endParaRPr>
          </a:p>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189894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I grafici a barre presentano sull’asse delle ascisse i residui</a:t>
            </a:r>
            <a:br>
              <a:rPr lang="it-IT" dirty="0"/>
            </a:br>
            <a:r>
              <a:rPr lang="it-IT" b="0" i="0" dirty="0">
                <a:effectLst/>
                <a:latin typeface="Arial" panose="020B0604020202020204" pitchFamily="34" charset="0"/>
              </a:rPr>
              <a:t>e sull’asse delle ordinate il numero di legami e per ciascun</a:t>
            </a:r>
            <a:br>
              <a:rPr lang="it-IT" dirty="0"/>
            </a:br>
            <a:r>
              <a:rPr lang="it-IT" b="0" i="0" dirty="0">
                <a:effectLst/>
                <a:latin typeface="Arial" panose="020B0604020202020204" pitchFamily="34" charset="0"/>
              </a:rPr>
              <a:t>residuo viene creata una barra stacked rappresentante il</a:t>
            </a:r>
            <a:br>
              <a:rPr lang="it-IT" dirty="0"/>
            </a:br>
            <a:r>
              <a:rPr lang="it-IT" b="0" i="0" dirty="0">
                <a:effectLst/>
                <a:latin typeface="Arial" panose="020B0604020202020204" pitchFamily="34" charset="0"/>
              </a:rPr>
              <a:t>numero di close-contacts in blu ed il numero di legami ad</a:t>
            </a:r>
            <a:br>
              <a:rPr lang="it-IT" dirty="0"/>
            </a:br>
            <a:r>
              <a:rPr lang="it-IT" b="0" i="0" dirty="0">
                <a:effectLst/>
                <a:latin typeface="Arial" panose="020B0604020202020204" pitchFamily="34" charset="0"/>
              </a:rPr>
              <a:t>idrogeno in giallo</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302133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93420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1459427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Sebbene il lavoro svolto abbia una connotazione tecnica, ciò che ha ispirato lo sviluppo del software è un tema attuale e di impatto sulla vita dell’uomo ossia la mortalità delle api da miele.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16</a:t>
            </a:fld>
            <a:endParaRPr lang="zh-CN" altLang="en-US"/>
          </a:p>
        </p:txBody>
      </p:sp>
    </p:spTree>
    <p:extLst>
      <p:ext uri="{BB962C8B-B14F-4D97-AF65-F5344CB8AC3E}">
        <p14:creationId xmlns:p14="http://schemas.microsoft.com/office/powerpoint/2010/main" val="248983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Ispirandoci al modello AGILE il team di lavoro, completata una fase, definiva gli obbiettivi della fase successiva, realizzando così i diversi sprint che hanno portato alla versione finale del software.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17</a:t>
            </a:fld>
            <a:endParaRPr lang="zh-CN" altLang="en-US"/>
          </a:p>
        </p:txBody>
      </p:sp>
    </p:spTree>
    <p:extLst>
      <p:ext uri="{BB962C8B-B14F-4D97-AF65-F5344CB8AC3E}">
        <p14:creationId xmlns:p14="http://schemas.microsoft.com/office/powerpoint/2010/main" val="1396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18</a:t>
            </a:fld>
            <a:endParaRPr lang="zh-CN" altLang="en-US"/>
          </a:p>
        </p:txBody>
      </p:sp>
    </p:spTree>
    <p:extLst>
      <p:ext uri="{BB962C8B-B14F-4D97-AF65-F5344CB8AC3E}">
        <p14:creationId xmlns:p14="http://schemas.microsoft.com/office/powerpoint/2010/main" val="1213429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possibile accedere al repository di GitHub di Computational Docking scannerizzando il QR code presente in questa slide. </a:t>
            </a:r>
          </a:p>
          <a:p>
            <a:pPr algn="l"/>
            <a:r>
              <a:rPr lang="it-IT" b="0" i="0" dirty="0">
                <a:solidFill>
                  <a:srgbClr val="202122"/>
                </a:solidFill>
                <a:effectLst/>
                <a:latin typeface="Arial" panose="020B0604020202020204" pitchFamily="34" charset="0"/>
              </a:rPr>
              <a:t>Il pattern è basato sulla separazione dei compiti fra i componenti </a:t>
            </a:r>
            <a:r>
              <a:rPr lang="it-IT" b="0" i="0" u="none" strike="noStrike" dirty="0">
                <a:solidFill>
                  <a:srgbClr val="0645AD"/>
                </a:solidFill>
                <a:effectLst/>
                <a:latin typeface="Arial" panose="020B0604020202020204" pitchFamily="34" charset="0"/>
                <a:hlinkClick r:id="rId3" tooltip="Software"/>
              </a:rPr>
              <a:t>software</a:t>
            </a:r>
            <a:r>
              <a:rPr lang="it-IT" b="0" i="0" dirty="0">
                <a:solidFill>
                  <a:srgbClr val="202122"/>
                </a:solidFill>
                <a:effectLst/>
                <a:latin typeface="Arial" panose="020B0604020202020204" pitchFamily="34" charset="0"/>
              </a:rPr>
              <a:t> che interpretano tre ruoli principali: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model</a:t>
            </a:r>
            <a:r>
              <a:rPr lang="it-IT" b="0" i="0" dirty="0">
                <a:solidFill>
                  <a:srgbClr val="202122"/>
                </a:solidFill>
                <a:effectLst/>
                <a:latin typeface="Arial" panose="020B0604020202020204" pitchFamily="34" charset="0"/>
              </a:rPr>
              <a:t> fornisce i </a:t>
            </a:r>
            <a:r>
              <a:rPr lang="it-IT" b="0" i="0" u="none" strike="noStrike" dirty="0">
                <a:solidFill>
                  <a:srgbClr val="0645AD"/>
                </a:solidFill>
                <a:effectLst/>
                <a:latin typeface="Arial" panose="020B0604020202020204" pitchFamily="34" charset="0"/>
                <a:hlinkClick r:id="rId4" tooltip="Metodo (informatica)"/>
              </a:rPr>
              <a:t>metodi</a:t>
            </a:r>
            <a:r>
              <a:rPr lang="it-IT" b="0" i="0" dirty="0">
                <a:solidFill>
                  <a:srgbClr val="202122"/>
                </a:solidFill>
                <a:effectLst/>
                <a:latin typeface="Arial" panose="020B0604020202020204" pitchFamily="34" charset="0"/>
              </a:rPr>
              <a:t> per accedere ai dati utili all'applicazione;</a:t>
            </a:r>
          </a:p>
          <a:p>
            <a:pPr algn="l">
              <a:buFont typeface="Arial" panose="020B0604020202020204" pitchFamily="34" charset="0"/>
              <a:buChar char="•"/>
            </a:pPr>
            <a:r>
              <a:rPr lang="it-IT" b="0" i="0" dirty="0">
                <a:solidFill>
                  <a:srgbClr val="202122"/>
                </a:solidFill>
                <a:effectLst/>
                <a:latin typeface="Arial" panose="020B0604020202020204" pitchFamily="34" charset="0"/>
              </a:rPr>
              <a:t>la </a:t>
            </a:r>
            <a:r>
              <a:rPr lang="it-IT" b="0" i="1" dirty="0">
                <a:solidFill>
                  <a:srgbClr val="202122"/>
                </a:solidFill>
                <a:effectLst/>
                <a:latin typeface="Arial" panose="020B0604020202020204" pitchFamily="34" charset="0"/>
              </a:rPr>
              <a:t>view</a:t>
            </a:r>
            <a:r>
              <a:rPr lang="it-IT" b="0" i="0" dirty="0">
                <a:solidFill>
                  <a:srgbClr val="202122"/>
                </a:solidFill>
                <a:effectLst/>
                <a:latin typeface="Arial" panose="020B0604020202020204" pitchFamily="34" charset="0"/>
              </a:rPr>
              <a:t> visualizza i dati contenuti nel model e si occupa dell'interazione con utenti e agenti;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controller</a:t>
            </a:r>
            <a:r>
              <a:rPr lang="it-IT" b="0" i="0" dirty="0">
                <a:solidFill>
                  <a:srgbClr val="202122"/>
                </a:solidFill>
                <a:effectLst/>
                <a:latin typeface="Arial" panose="020B0604020202020204" pitchFamily="34" charset="0"/>
              </a:rPr>
              <a:t> riceve i comandi dell'utente (in genere attraverso la view) e li attua modificando lo stato degli altri due componenti.</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19</a:t>
            </a:fld>
            <a:endParaRPr lang="zh-CN" altLang="en-US"/>
          </a:p>
        </p:txBody>
      </p:sp>
    </p:spTree>
    <p:extLst>
      <p:ext uri="{BB962C8B-B14F-4D97-AF65-F5344CB8AC3E}">
        <p14:creationId xmlns:p14="http://schemas.microsoft.com/office/powerpoint/2010/main" val="1391363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dati trattati dal software sono file di ligandi e proteine in vari formati, tra cui:</a:t>
            </a:r>
          </a:p>
          <a:p>
            <a:pPr marL="171450" indent="-171450">
              <a:buFontTx/>
              <a:buChar char="-"/>
            </a:pPr>
            <a:r>
              <a:rPr lang="it-IT" dirty="0"/>
              <a:t>File .sdf (</a:t>
            </a:r>
            <a:r>
              <a:rPr lang="it-IT" b="0" i="1" dirty="0">
                <a:solidFill>
                  <a:srgbClr val="202122"/>
                </a:solidFill>
                <a:effectLst/>
                <a:latin typeface="Arial" panose="020B0604020202020204" pitchFamily="34" charset="0"/>
              </a:rPr>
              <a:t>Structure Data Format</a:t>
            </a:r>
            <a:r>
              <a:rPr lang="it-IT" b="0" i="0" dirty="0">
                <a:solidFill>
                  <a:srgbClr val="202122"/>
                </a:solidFill>
                <a:effectLst/>
                <a:latin typeface="Arial" panose="020B0604020202020204" pitchFamily="34" charset="0"/>
              </a:rPr>
              <a:t> ) ovvero file di testo che rappresentano più record di strutture chimiche e i dati ad essi associati</a:t>
            </a:r>
          </a:p>
          <a:p>
            <a:pPr marL="171450" indent="-171450">
              <a:buFontTx/>
              <a:buChar char="-"/>
            </a:pPr>
            <a:r>
              <a:rPr lang="it-IT" b="0" i="0" dirty="0">
                <a:solidFill>
                  <a:srgbClr val="202122"/>
                </a:solidFill>
                <a:effectLst/>
                <a:latin typeface="Arial" panose="020B0604020202020204" pitchFamily="34" charset="0"/>
              </a:rPr>
              <a:t>File .pdb ovvero file di strutture principalmente usati per le proteine</a:t>
            </a:r>
          </a:p>
          <a:p>
            <a:pPr marL="171450" indent="-171450">
              <a:buFontTx/>
              <a:buChar char="-"/>
            </a:pPr>
            <a:r>
              <a:rPr lang="it-IT" b="0" i="0" dirty="0">
                <a:solidFill>
                  <a:srgbClr val="202122"/>
                </a:solidFill>
                <a:effectLst/>
                <a:latin typeface="Arial" panose="020B0604020202020204" pitchFamily="34" charset="0"/>
              </a:rPr>
              <a:t>E File .pdbqt, questi sono prodotti dalla suite di Autodock e sono un’estenzione dei file . Pdb ai quali aggiungono le coordinate degli atomi.</a:t>
            </a:r>
          </a:p>
          <a:p>
            <a:pPr marL="0" indent="0">
              <a:buFontTx/>
              <a:buNone/>
            </a:pPr>
            <a:r>
              <a:rPr lang="it-IT" b="0" i="0" dirty="0">
                <a:solidFill>
                  <a:srgbClr val="202122"/>
                </a:solidFill>
                <a:effectLst/>
                <a:latin typeface="Arial" panose="020B0604020202020204" pitchFamily="34" charset="0"/>
              </a:rPr>
              <a:t>Le gridbox sono rappresentate da file testuali contenenti le coordinate spaziali delle proteine</a:t>
            </a:r>
            <a:endParaRPr lang="it-IT" dirty="0"/>
          </a:p>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20</a:t>
            </a:fld>
            <a:endParaRPr lang="zh-CN" altLang="en-US"/>
          </a:p>
        </p:txBody>
      </p:sp>
    </p:spTree>
    <p:extLst>
      <p:ext uri="{BB962C8B-B14F-4D97-AF65-F5344CB8AC3E}">
        <p14:creationId xmlns:p14="http://schemas.microsoft.com/office/powerpoint/2010/main" val="330999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di ricerca si occupa di determinare le pose e la scoring function invece le assegna un punteggio</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21</a:t>
            </a:fld>
            <a:endParaRPr lang="zh-CN" altLang="en-US"/>
          </a:p>
        </p:txBody>
      </p:sp>
    </p:spTree>
    <p:extLst>
      <p:ext uri="{BB962C8B-B14F-4D97-AF65-F5344CB8AC3E}">
        <p14:creationId xmlns:p14="http://schemas.microsoft.com/office/powerpoint/2010/main" val="378402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 seguito le sezioni che saranno oggetto di discussione della tesi *Elenca e commenta*</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2266283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23</a:t>
            </a:fld>
            <a:endParaRPr lang="zh-CN" altLang="en-US"/>
          </a:p>
        </p:txBody>
      </p:sp>
    </p:spTree>
    <p:extLst>
      <p:ext uri="{BB962C8B-B14F-4D97-AF65-F5344CB8AC3E}">
        <p14:creationId xmlns:p14="http://schemas.microsoft.com/office/powerpoint/2010/main" val="489511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Sebbene il lavoro svolto abbia una connotazione tecnica, ciò che ha ispirato lo sviluppo del software è un tema attuale e di impatto sulla vita dell’uomo ossia la mortalità delle api da miele.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124031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Ispirandoci al modello AGILE il team di lavoro, completata una fase, definiva gli obbiettivi della fase successiva, realizzando così i diversi sprint che hanno portato alla versione finale del software.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186750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40434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possibile accedere al repository di GitHub di Computational Docking scannerizzando il QR code presente in questa slide. </a:t>
            </a:r>
          </a:p>
          <a:p>
            <a:pPr algn="l"/>
            <a:r>
              <a:rPr lang="it-IT" b="0" i="0" dirty="0">
                <a:solidFill>
                  <a:srgbClr val="202122"/>
                </a:solidFill>
                <a:effectLst/>
                <a:latin typeface="Arial" panose="020B0604020202020204" pitchFamily="34" charset="0"/>
              </a:rPr>
              <a:t>Il pattern è basato sulla separazione dei compiti fra i componenti </a:t>
            </a:r>
            <a:r>
              <a:rPr lang="it-IT" b="0" i="0" u="none" strike="noStrike" dirty="0">
                <a:solidFill>
                  <a:srgbClr val="0645AD"/>
                </a:solidFill>
                <a:effectLst/>
                <a:latin typeface="Arial" panose="020B0604020202020204" pitchFamily="34" charset="0"/>
                <a:hlinkClick r:id="rId3" tooltip="Software"/>
              </a:rPr>
              <a:t>software</a:t>
            </a:r>
            <a:r>
              <a:rPr lang="it-IT" b="0" i="0" dirty="0">
                <a:solidFill>
                  <a:srgbClr val="202122"/>
                </a:solidFill>
                <a:effectLst/>
                <a:latin typeface="Arial" panose="020B0604020202020204" pitchFamily="34" charset="0"/>
              </a:rPr>
              <a:t> che interpretano tre ruoli principali: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model</a:t>
            </a:r>
            <a:r>
              <a:rPr lang="it-IT" b="0" i="0" dirty="0">
                <a:solidFill>
                  <a:srgbClr val="202122"/>
                </a:solidFill>
                <a:effectLst/>
                <a:latin typeface="Arial" panose="020B0604020202020204" pitchFamily="34" charset="0"/>
              </a:rPr>
              <a:t> fornisce i </a:t>
            </a:r>
            <a:r>
              <a:rPr lang="it-IT" b="0" i="0" u="none" strike="noStrike" dirty="0">
                <a:solidFill>
                  <a:srgbClr val="0645AD"/>
                </a:solidFill>
                <a:effectLst/>
                <a:latin typeface="Arial" panose="020B0604020202020204" pitchFamily="34" charset="0"/>
                <a:hlinkClick r:id="rId4" tooltip="Metodo (informatica)"/>
              </a:rPr>
              <a:t>metodi</a:t>
            </a:r>
            <a:r>
              <a:rPr lang="it-IT" b="0" i="0" dirty="0">
                <a:solidFill>
                  <a:srgbClr val="202122"/>
                </a:solidFill>
                <a:effectLst/>
                <a:latin typeface="Arial" panose="020B0604020202020204" pitchFamily="34" charset="0"/>
              </a:rPr>
              <a:t> per accedere ai dati utili all'applicazione;</a:t>
            </a:r>
          </a:p>
          <a:p>
            <a:pPr algn="l">
              <a:buFont typeface="Arial" panose="020B0604020202020204" pitchFamily="34" charset="0"/>
              <a:buChar char="•"/>
            </a:pPr>
            <a:r>
              <a:rPr lang="it-IT" b="0" i="0" dirty="0">
                <a:solidFill>
                  <a:srgbClr val="202122"/>
                </a:solidFill>
                <a:effectLst/>
                <a:latin typeface="Arial" panose="020B0604020202020204" pitchFamily="34" charset="0"/>
              </a:rPr>
              <a:t>la </a:t>
            </a:r>
            <a:r>
              <a:rPr lang="it-IT" b="0" i="1" dirty="0">
                <a:solidFill>
                  <a:srgbClr val="202122"/>
                </a:solidFill>
                <a:effectLst/>
                <a:latin typeface="Arial" panose="020B0604020202020204" pitchFamily="34" charset="0"/>
              </a:rPr>
              <a:t>view</a:t>
            </a:r>
            <a:r>
              <a:rPr lang="it-IT" b="0" i="0" dirty="0">
                <a:solidFill>
                  <a:srgbClr val="202122"/>
                </a:solidFill>
                <a:effectLst/>
                <a:latin typeface="Arial" panose="020B0604020202020204" pitchFamily="34" charset="0"/>
              </a:rPr>
              <a:t> visualizza i dati contenuti nel model e si occupa dell'interazione con utenti e agenti;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controller</a:t>
            </a:r>
            <a:r>
              <a:rPr lang="it-IT" b="0" i="0" dirty="0">
                <a:solidFill>
                  <a:srgbClr val="202122"/>
                </a:solidFill>
                <a:effectLst/>
                <a:latin typeface="Arial" panose="020B0604020202020204" pitchFamily="34" charset="0"/>
              </a:rPr>
              <a:t> riceve i comandi dell'utente (in genere attraverso la view) e li attua modificando lo stato degli altri due componenti.</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199828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lo schema dei moduli che compongono il software.</a:t>
            </a:r>
          </a:p>
          <a:p>
            <a:r>
              <a:rPr lang="it-IT" b="0" i="0" dirty="0">
                <a:solidFill>
                  <a:srgbClr val="212529"/>
                </a:solidFill>
                <a:effectLst/>
                <a:latin typeface="Helvetica Neue"/>
              </a:rPr>
              <a:t>Utilizzato per il trasferimento di dati basato su un sistema client-server.</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35400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dati trattati dal software sono file di ligandi e proteine in vari formati, tra cui:</a:t>
            </a:r>
          </a:p>
          <a:p>
            <a:pPr marL="171450" indent="-171450">
              <a:buFontTx/>
              <a:buChar char="-"/>
            </a:pPr>
            <a:r>
              <a:rPr lang="it-IT" dirty="0"/>
              <a:t>File .sdf (</a:t>
            </a:r>
            <a:r>
              <a:rPr lang="it-IT" b="0" i="1" dirty="0">
                <a:solidFill>
                  <a:srgbClr val="202122"/>
                </a:solidFill>
                <a:effectLst/>
                <a:latin typeface="Arial" panose="020B0604020202020204" pitchFamily="34" charset="0"/>
              </a:rPr>
              <a:t>Structure Data Format</a:t>
            </a:r>
            <a:r>
              <a:rPr lang="it-IT" b="0" i="0" dirty="0">
                <a:solidFill>
                  <a:srgbClr val="202122"/>
                </a:solidFill>
                <a:effectLst/>
                <a:latin typeface="Arial" panose="020B0604020202020204" pitchFamily="34" charset="0"/>
              </a:rPr>
              <a:t> ) ovvero file di testo che rappresentano più record di strutture chimiche e i dati ad essi associati</a:t>
            </a:r>
          </a:p>
          <a:p>
            <a:pPr marL="171450" indent="-171450">
              <a:buFontTx/>
              <a:buChar char="-"/>
            </a:pPr>
            <a:r>
              <a:rPr lang="it-IT" b="0" i="0" dirty="0">
                <a:solidFill>
                  <a:srgbClr val="202122"/>
                </a:solidFill>
                <a:effectLst/>
                <a:latin typeface="Arial" panose="020B0604020202020204" pitchFamily="34" charset="0"/>
              </a:rPr>
              <a:t>File .pdb ovvero file di strutture principalmente usati per le proteine</a:t>
            </a:r>
          </a:p>
          <a:p>
            <a:pPr marL="171450" indent="-171450">
              <a:buFontTx/>
              <a:buChar char="-"/>
            </a:pPr>
            <a:r>
              <a:rPr lang="it-IT" b="0" i="0" dirty="0">
                <a:solidFill>
                  <a:srgbClr val="202122"/>
                </a:solidFill>
                <a:effectLst/>
                <a:latin typeface="Arial" panose="020B0604020202020204" pitchFamily="34" charset="0"/>
              </a:rPr>
              <a:t>E File .pdbqt, questi sono prodotti dalla suite di Autodock e sono un’estenzione dei file . Pdb ai quali aggiungono le coordinate degli atomi.</a:t>
            </a:r>
          </a:p>
          <a:p>
            <a:pPr marL="0" indent="0">
              <a:buFontTx/>
              <a:buNone/>
            </a:pPr>
            <a:r>
              <a:rPr lang="it-IT" b="0" i="0" dirty="0">
                <a:solidFill>
                  <a:srgbClr val="202122"/>
                </a:solidFill>
                <a:effectLst/>
                <a:latin typeface="Arial" panose="020B0604020202020204" pitchFamily="34" charset="0"/>
              </a:rPr>
              <a:t>Le gridbox sono rappresentate da file testuali contenenti le coordinate spaziali delle proteine</a:t>
            </a:r>
            <a:endParaRPr lang="it-IT" dirty="0"/>
          </a:p>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468083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di ricerca si occupa di determinare le pose e la scoring function invece le assegna un punteggio</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2135869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it-IT" noProof="0"/>
              <a:t>Fare clic per modificare lo stile del titolo dello schema</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it-IT"/>
              <a:t>Fare clic per modificare lo stile del titolo dello schema</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it-IT" altLang="zh-CN" dirty="0"/>
              <a:t>Fare clic sull'icona per inserire un'immagine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it-IT"/>
              <a:t>Fare clic per modificare lo stile del titolo dello schema</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it-IT" dirty="0"/>
              <a:t>Fare clic sull'icona per inserire un'immagine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it-IT"/>
              <a:t>Fare clic per modificare lo stile del titolo dello schema</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it-IT"/>
              <a:t>Fare clic per modificare lo stile del titolo dello schema</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‹N›</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noProof="0"/>
              <a:t>Fare clic per modificare lo stile del titolo dello schema</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18.png"/><Relationship Id="rId7" Type="http://schemas.openxmlformats.org/officeDocument/2006/relationships/diagramLayout" Target="../diagrams/layout8.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Data" Target="../diagrams/data8.xml"/><Relationship Id="rId5" Type="http://schemas.openxmlformats.org/officeDocument/2006/relationships/image" Target="../media/image20.png"/><Relationship Id="rId10" Type="http://schemas.microsoft.com/office/2007/relationships/diagramDrawing" Target="../diagrams/drawing8.xml"/><Relationship Id="rId4" Type="http://schemas.openxmlformats.org/officeDocument/2006/relationships/image" Target="../media/image19.png"/><Relationship Id="rId9" Type="http://schemas.openxmlformats.org/officeDocument/2006/relationships/diagramColors" Target="../diagrams/colors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16.xml"/><Relationship Id="rId5" Type="http://schemas.openxmlformats.org/officeDocument/2006/relationships/image" Target="../media/image25.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16.xml"/><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6.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png"/><Relationship Id="rId7" Type="http://schemas.openxmlformats.org/officeDocument/2006/relationships/diagramColors" Target="../diagrams/colors4.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9850C481-33B8-95A8-70FA-2D050E4464CE}"/>
              </a:ext>
            </a:extLst>
          </p:cNvPr>
          <p:cNvSpPr>
            <a:spLocks noGrp="1"/>
          </p:cNvSpPr>
          <p:nvPr>
            <p:ph type="title"/>
          </p:nvPr>
        </p:nvSpPr>
        <p:spPr>
          <a:xfrm>
            <a:off x="125835" y="2014086"/>
            <a:ext cx="6695588" cy="1459188"/>
          </a:xfrm>
        </p:spPr>
        <p:txBody>
          <a:bodyPr anchor="t" anchorCtr="0"/>
          <a:lstStyle/>
          <a:p>
            <a:r>
              <a:rPr lang="it-IT" altLang="zh-CN" sz="2200" dirty="0">
                <a:solidFill>
                  <a:schemeClr val="accent4"/>
                </a:solidFill>
                <a:latin typeface="Georgia" panose="02040502050405020303" pitchFamily="18" charset="0"/>
              </a:rPr>
              <a:t>ANALISI DELLE INTERAZIONI MOLECOLARI E SVILUPPO DI UN SOFTWARE PER L’AUTOMATIZZAZIONE DEL DOCKING MOLECOLARE</a:t>
            </a:r>
            <a:endParaRPr lang="en-US" sz="2200" dirty="0">
              <a:solidFill>
                <a:schemeClr val="accent4"/>
              </a:solidFill>
              <a:latin typeface="Georgia" panose="02040502050405020303" pitchFamily="18" charset="0"/>
            </a:endParaRPr>
          </a:p>
        </p:txBody>
      </p:sp>
      <p:sp>
        <p:nvSpPr>
          <p:cNvPr id="12" name="Text Placeholder 8">
            <a:extLst>
              <a:ext uri="{FF2B5EF4-FFF2-40B4-BE49-F238E27FC236}">
                <a16:creationId xmlns:a16="http://schemas.microsoft.com/office/drawing/2014/main" id="{AEB36087-DF74-0F1E-875B-CE1D1370D0A2}"/>
              </a:ext>
            </a:extLst>
          </p:cNvPr>
          <p:cNvSpPr>
            <a:spLocks noGrp="1"/>
          </p:cNvSpPr>
          <p:nvPr>
            <p:ph type="body" sz="quarter" idx="28"/>
          </p:nvPr>
        </p:nvSpPr>
        <p:spPr>
          <a:xfrm>
            <a:off x="1601366" y="4172084"/>
            <a:ext cx="2001370" cy="760288"/>
          </a:xfrm>
        </p:spPr>
        <p:txBody>
          <a:bodyPr>
            <a:normAutofit fontScale="85000" lnSpcReduction="10000"/>
          </a:bodyPr>
          <a:lstStyle/>
          <a:p>
            <a:r>
              <a:rPr lang="en-US" b="1" dirty="0">
                <a:solidFill>
                  <a:srgbClr val="002060"/>
                </a:solidFill>
                <a:latin typeface="Georgia" panose="02040502050405020303" pitchFamily="18" charset="0"/>
              </a:rPr>
              <a:t>Alfredo Mungari</a:t>
            </a:r>
          </a:p>
          <a:p>
            <a:r>
              <a:rPr lang="en-US" b="1" dirty="0">
                <a:solidFill>
                  <a:srgbClr val="002060"/>
                </a:solidFill>
                <a:latin typeface="Georgia" panose="02040502050405020303" pitchFamily="18" charset="0"/>
              </a:rPr>
              <a:t>Matr. 0124002134</a:t>
            </a:r>
          </a:p>
        </p:txBody>
      </p:sp>
      <p:sp>
        <p:nvSpPr>
          <p:cNvPr id="13" name="Freeform: Shape 11">
            <a:extLst>
              <a:ext uri="{FF2B5EF4-FFF2-40B4-BE49-F238E27FC236}">
                <a16:creationId xmlns:a16="http://schemas.microsoft.com/office/drawing/2014/main" id="{0306F28C-7FB0-DDB9-AC82-B2BF51656612}"/>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Freeform: Shape 11">
            <a:extLst>
              <a:ext uri="{FF2B5EF4-FFF2-40B4-BE49-F238E27FC236}">
                <a16:creationId xmlns:a16="http://schemas.microsoft.com/office/drawing/2014/main" id="{3D3E2341-655A-B9D7-FC1F-A0009492EF20}"/>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6" name="Title 9">
            <a:extLst>
              <a:ext uri="{FF2B5EF4-FFF2-40B4-BE49-F238E27FC236}">
                <a16:creationId xmlns:a16="http://schemas.microsoft.com/office/drawing/2014/main" id="{C82A78A2-5DD9-05B6-41F9-3BBD5DC3DC36}"/>
              </a:ext>
            </a:extLst>
          </p:cNvPr>
          <p:cNvSpPr txBox="1">
            <a:spLocks/>
          </p:cNvSpPr>
          <p:nvPr/>
        </p:nvSpPr>
        <p:spPr>
          <a:xfrm>
            <a:off x="125836" y="74841"/>
            <a:ext cx="9255908" cy="17374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sz="2000" dirty="0">
                <a:solidFill>
                  <a:schemeClr val="tx1"/>
                </a:solidFill>
                <a:latin typeface="Georgia" panose="02040502050405020303" pitchFamily="18" charset="0"/>
              </a:rPr>
              <a:t>              </a:t>
            </a:r>
          </a:p>
          <a:p>
            <a:r>
              <a:rPr lang="it-IT" sz="2000" dirty="0">
                <a:solidFill>
                  <a:srgbClr val="002060"/>
                </a:solidFill>
                <a:latin typeface="Georgia" panose="02040502050405020303" pitchFamily="18" charset="0"/>
              </a:rPr>
              <a:t>              UNIVERSITÀ DEGLI STUDI DI NAPOLI “PARTHENOPE”</a:t>
            </a:r>
          </a:p>
          <a:p>
            <a:r>
              <a:rPr lang="it-IT" sz="2000" dirty="0">
                <a:solidFill>
                  <a:srgbClr val="002060"/>
                </a:solidFill>
                <a:latin typeface="Georgia" panose="02040502050405020303" pitchFamily="18" charset="0"/>
              </a:rPr>
              <a:t>              CORSO DI LAUREA IN INFORMATICA</a:t>
            </a:r>
          </a:p>
          <a:p>
            <a:endParaRPr lang="it-IT" sz="2000" dirty="0">
              <a:solidFill>
                <a:schemeClr val="tx1"/>
              </a:solidFill>
              <a:latin typeface="Georgia" panose="02040502050405020303" pitchFamily="18" charset="0"/>
            </a:endParaRPr>
          </a:p>
          <a:p>
            <a:endParaRPr lang="en-US" sz="2000" dirty="0">
              <a:solidFill>
                <a:srgbClr val="002060"/>
              </a:solidFill>
              <a:latin typeface="Georgia" panose="02040502050405020303" pitchFamily="18" charset="0"/>
            </a:endParaRPr>
          </a:p>
          <a:p>
            <a:r>
              <a:rPr lang="en-US" sz="2000" dirty="0">
                <a:solidFill>
                  <a:srgbClr val="002060"/>
                </a:solidFill>
                <a:latin typeface="Georgia" panose="02040502050405020303" pitchFamily="18" charset="0"/>
              </a:rPr>
              <a:t>TESI DI LAUREA TRIENNALE</a:t>
            </a:r>
          </a:p>
        </p:txBody>
      </p:sp>
      <p:cxnSp>
        <p:nvCxnSpPr>
          <p:cNvPr id="17" name="Straight Connector 20">
            <a:extLst>
              <a:ext uri="{FF2B5EF4-FFF2-40B4-BE49-F238E27FC236}">
                <a16:creationId xmlns:a16="http://schemas.microsoft.com/office/drawing/2014/main" id="{D6E5F49F-8372-6EE5-B88A-2FCCABF35C76}"/>
              </a:ext>
            </a:extLst>
          </p:cNvPr>
          <p:cNvCxnSpPr/>
          <p:nvPr/>
        </p:nvCxnSpPr>
        <p:spPr>
          <a:xfrm>
            <a:off x="211561" y="3300354"/>
            <a:ext cx="6530996" cy="0"/>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8" name="Title 6">
            <a:extLst>
              <a:ext uri="{FF2B5EF4-FFF2-40B4-BE49-F238E27FC236}">
                <a16:creationId xmlns:a16="http://schemas.microsoft.com/office/drawing/2014/main" id="{581E2379-ADBA-139F-EB9B-6CA7D3511388}"/>
              </a:ext>
            </a:extLst>
          </p:cNvPr>
          <p:cNvSpPr txBox="1">
            <a:spLocks/>
          </p:cNvSpPr>
          <p:nvPr/>
        </p:nvSpPr>
        <p:spPr>
          <a:xfrm>
            <a:off x="125835" y="3392772"/>
            <a:ext cx="6518245" cy="371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altLang="zh-CN" sz="1300" dirty="0">
                <a:solidFill>
                  <a:srgbClr val="002060"/>
                </a:solidFill>
                <a:latin typeface="Georgia" panose="02040502050405020303" pitchFamily="18" charset="0"/>
              </a:rPr>
              <a:t>Preparazione dei ligandi e dei recettori, docking ed estrazione dei legami</a:t>
            </a:r>
            <a:endParaRPr lang="en-US" sz="1300" dirty="0">
              <a:solidFill>
                <a:srgbClr val="002060"/>
              </a:solidFill>
              <a:latin typeface="Georgia" panose="02040502050405020303" pitchFamily="18" charset="0"/>
            </a:endParaRPr>
          </a:p>
        </p:txBody>
      </p:sp>
      <p:pic>
        <p:nvPicPr>
          <p:cNvPr id="37" name="Segnaposto immagine 36" descr="Immagine che contiene testo, persona, mano&#10;&#10;Descrizione generata automaticamente">
            <a:extLst>
              <a:ext uri="{FF2B5EF4-FFF2-40B4-BE49-F238E27FC236}">
                <a16:creationId xmlns:a16="http://schemas.microsoft.com/office/drawing/2014/main" id="{BF0CDB7A-79C5-BA04-CCA7-E04043EDD097}"/>
              </a:ext>
            </a:extLst>
          </p:cNvPr>
          <p:cNvPicPr>
            <a:picLocks noGrp="1" noChangeAspect="1"/>
          </p:cNvPicPr>
          <p:nvPr>
            <p:ph type="pic" sz="quarter" idx="47"/>
          </p:nvPr>
        </p:nvPicPr>
        <p:blipFill>
          <a:blip r:embed="rId3"/>
          <a:stretch>
            <a:fillRect/>
          </a:stretch>
        </p:blipFill>
        <p:spPr>
          <a:xfrm>
            <a:off x="7597875" y="2439731"/>
            <a:ext cx="4435316" cy="3614452"/>
          </a:xfrm>
          <a:effectLst>
            <a:softEdge rad="127000"/>
          </a:effectLst>
        </p:spPr>
      </p:pic>
      <p:pic>
        <p:nvPicPr>
          <p:cNvPr id="39" name="Immagine 38">
            <a:extLst>
              <a:ext uri="{FF2B5EF4-FFF2-40B4-BE49-F238E27FC236}">
                <a16:creationId xmlns:a16="http://schemas.microsoft.com/office/drawing/2014/main" id="{6373F6EF-13CC-7610-1AE4-B107382D409D}"/>
              </a:ext>
            </a:extLst>
          </p:cNvPr>
          <p:cNvPicPr>
            <a:picLocks noChangeAspect="1"/>
          </p:cNvPicPr>
          <p:nvPr/>
        </p:nvPicPr>
        <p:blipFill>
          <a:blip r:embed="rId4"/>
          <a:stretch>
            <a:fillRect/>
          </a:stretch>
        </p:blipFill>
        <p:spPr>
          <a:xfrm>
            <a:off x="125835" y="161012"/>
            <a:ext cx="894073" cy="8940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10</a:t>
            </a:fld>
            <a:endParaRPr lang="en-US" altLang="zh-CN" dirty="0">
              <a:latin typeface="Georgia" panose="02040502050405020303" pitchFamily="18" charset="0"/>
            </a:endParaRPr>
          </a:p>
        </p:txBody>
      </p:sp>
      <p:graphicFrame>
        <p:nvGraphicFramePr>
          <p:cNvPr id="4" name="Diagramma 3">
            <a:extLst>
              <a:ext uri="{FF2B5EF4-FFF2-40B4-BE49-F238E27FC236}">
                <a16:creationId xmlns:a16="http://schemas.microsoft.com/office/drawing/2014/main" id="{F20991CE-393C-B35B-B542-8BC171CAF1AA}"/>
              </a:ext>
            </a:extLst>
          </p:cNvPr>
          <p:cNvGraphicFramePr/>
          <p:nvPr>
            <p:extLst>
              <p:ext uri="{D42A27DB-BD31-4B8C-83A1-F6EECF244321}">
                <p14:modId xmlns:p14="http://schemas.microsoft.com/office/powerpoint/2010/main" val="2300016794"/>
              </p:ext>
            </p:extLst>
          </p:nvPr>
        </p:nvGraphicFramePr>
        <p:xfrm>
          <a:off x="338428" y="851551"/>
          <a:ext cx="9772726" cy="57966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3152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39D18-7A29-5231-7B85-7FC1A05E4108}"/>
              </a:ext>
            </a:extLst>
          </p:cNvPr>
          <p:cNvSpPr>
            <a:spLocks noGrp="1"/>
          </p:cNvSpPr>
          <p:nvPr>
            <p:ph type="title"/>
          </p:nvPr>
        </p:nvSpPr>
        <p:spPr/>
        <p:txBody>
          <a:bodyPr/>
          <a:lstStyle/>
          <a:p>
            <a:r>
              <a:rPr lang="it-IT" dirty="0"/>
              <a:t>HEATMAP</a:t>
            </a:r>
          </a:p>
        </p:txBody>
      </p:sp>
      <p:sp>
        <p:nvSpPr>
          <p:cNvPr id="5" name="Segnaposto numero diapositiva 4">
            <a:extLst>
              <a:ext uri="{FF2B5EF4-FFF2-40B4-BE49-F238E27FC236}">
                <a16:creationId xmlns:a16="http://schemas.microsoft.com/office/drawing/2014/main" id="{089A594C-F186-0232-0C47-7C3E643D27C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Immagine 6" descr="Immagine che contiene testo, elettronico&#10;&#10;Descrizione generata automaticamente">
            <a:extLst>
              <a:ext uri="{FF2B5EF4-FFF2-40B4-BE49-F238E27FC236}">
                <a16:creationId xmlns:a16="http://schemas.microsoft.com/office/drawing/2014/main" id="{E5D12BC8-7236-96C6-EC99-37BB8DFF9164}"/>
              </a:ext>
            </a:extLst>
          </p:cNvPr>
          <p:cNvPicPr>
            <a:picLocks noChangeAspect="1"/>
          </p:cNvPicPr>
          <p:nvPr/>
        </p:nvPicPr>
        <p:blipFill>
          <a:blip r:embed="rId3"/>
          <a:stretch>
            <a:fillRect/>
          </a:stretch>
        </p:blipFill>
        <p:spPr>
          <a:xfrm>
            <a:off x="720495" y="1747801"/>
            <a:ext cx="9698390" cy="3362397"/>
          </a:xfrm>
          <a:prstGeom prst="rect">
            <a:avLst/>
          </a:prstGeom>
        </p:spPr>
      </p:pic>
    </p:spTree>
    <p:extLst>
      <p:ext uri="{BB962C8B-B14F-4D97-AF65-F5344CB8AC3E}">
        <p14:creationId xmlns:p14="http://schemas.microsoft.com/office/powerpoint/2010/main" val="336497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0AA49-E06A-46D5-AA00-31D023350DBB}"/>
              </a:ext>
            </a:extLst>
          </p:cNvPr>
          <p:cNvSpPr>
            <a:spLocks noGrp="1"/>
          </p:cNvSpPr>
          <p:nvPr>
            <p:ph type="title"/>
          </p:nvPr>
        </p:nvSpPr>
        <p:spPr/>
        <p:txBody>
          <a:bodyPr/>
          <a:lstStyle/>
          <a:p>
            <a:r>
              <a:rPr lang="it-IT" dirty="0"/>
              <a:t>ISTOGRAMMA</a:t>
            </a:r>
          </a:p>
        </p:txBody>
      </p:sp>
      <p:sp>
        <p:nvSpPr>
          <p:cNvPr id="5" name="Segnaposto numero diapositiva 4">
            <a:extLst>
              <a:ext uri="{FF2B5EF4-FFF2-40B4-BE49-F238E27FC236}">
                <a16:creationId xmlns:a16="http://schemas.microsoft.com/office/drawing/2014/main" id="{5462B936-9D08-35E1-B92F-EAFB1CFE1D8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Immagine 6" descr="Immagine che contiene antenna&#10;&#10;Descrizione generata automaticamente">
            <a:extLst>
              <a:ext uri="{FF2B5EF4-FFF2-40B4-BE49-F238E27FC236}">
                <a16:creationId xmlns:a16="http://schemas.microsoft.com/office/drawing/2014/main" id="{48F27B3E-FA18-9DC7-B1CE-8D8EC721EF53}"/>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25416" y="1816432"/>
            <a:ext cx="8994531" cy="3538376"/>
          </a:xfrm>
          <a:prstGeom prst="rect">
            <a:avLst/>
          </a:prstGeom>
        </p:spPr>
      </p:pic>
    </p:spTree>
    <p:extLst>
      <p:ext uri="{BB962C8B-B14F-4D97-AF65-F5344CB8AC3E}">
        <p14:creationId xmlns:p14="http://schemas.microsoft.com/office/powerpoint/2010/main" val="263480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13</a:t>
            </a:fld>
            <a:endParaRPr lang="en-US" altLang="zh-CN" dirty="0">
              <a:latin typeface="Georgia" panose="02040502050405020303" pitchFamily="18" charset="0"/>
            </a:endParaRP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3"/>
          <a:stretch>
            <a:fillRect/>
          </a:stretch>
        </p:blipFill>
        <p:spPr>
          <a:xfrm>
            <a:off x="177552" y="4750877"/>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4"/>
          <a:stretch>
            <a:fillRect/>
          </a:stretch>
        </p:blipFill>
        <p:spPr>
          <a:xfrm>
            <a:off x="3483235" y="4759669"/>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5"/>
          <a:stretch>
            <a:fillRect/>
          </a:stretch>
        </p:blipFill>
        <p:spPr>
          <a:xfrm>
            <a:off x="6788917" y="4759669"/>
            <a:ext cx="3180534" cy="1910629"/>
          </a:xfrm>
          <a:prstGeom prst="rect">
            <a:avLst/>
          </a:prstGeom>
        </p:spPr>
      </p:pic>
      <p:graphicFrame>
        <p:nvGraphicFramePr>
          <p:cNvPr id="3" name="Diagramma 2">
            <a:extLst>
              <a:ext uri="{FF2B5EF4-FFF2-40B4-BE49-F238E27FC236}">
                <a16:creationId xmlns:a16="http://schemas.microsoft.com/office/drawing/2014/main" id="{358B1C71-32A4-BE85-4BCE-A34E820389C5}"/>
              </a:ext>
            </a:extLst>
          </p:cNvPr>
          <p:cNvGraphicFramePr/>
          <p:nvPr>
            <p:extLst>
              <p:ext uri="{D42A27DB-BD31-4B8C-83A1-F6EECF244321}">
                <p14:modId xmlns:p14="http://schemas.microsoft.com/office/powerpoint/2010/main" val="4274829868"/>
              </p:ext>
            </p:extLst>
          </p:nvPr>
        </p:nvGraphicFramePr>
        <p:xfrm>
          <a:off x="177552" y="786683"/>
          <a:ext cx="9297319" cy="38778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1001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CONCLUSIONI E SVILUPPI FUTURI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6519572" cy="588183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software realizzato, </a:t>
            </a:r>
            <a:r>
              <a:rPr lang="it-IT" sz="1400" b="1" dirty="0">
                <a:latin typeface="Georgia" panose="02040502050405020303" pitchFamily="18" charset="0"/>
              </a:rPr>
              <a:t>Computational Docking</a:t>
            </a:r>
            <a:r>
              <a:rPr lang="it-IT" sz="1400" dirty="0">
                <a:latin typeface="Georgia" panose="02040502050405020303" pitchFamily="18" charset="0"/>
              </a:rPr>
              <a:t>, automatizza l’intero processo di screening biochimico attraverso le seguenti funzioni: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processo di docking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dell’output derivato dal docking. </a:t>
            </a:r>
          </a:p>
          <a:p>
            <a:pPr algn="just">
              <a:lnSpc>
                <a:spcPct val="150000"/>
              </a:lnSpc>
              <a:spcBef>
                <a:spcPts val="1000"/>
              </a:spcBef>
            </a:pPr>
            <a:r>
              <a:rPr lang="it-IT" sz="1400" dirty="0">
                <a:latin typeface="Georgia" panose="02040502050405020303" pitchFamily="18" charset="0"/>
              </a:rPr>
              <a:t>I test effettuati utilizzando diverse combinazioni di ligandi e recettori, in input, hanno prodotto risultati soddisfacenti dal punto di vista qualitativo, poiché sia i risultati del docking che quelli dell’analisi hanno soddisfatto i requisiti e le richieste dell’esperto del dominio, il dottor Febbraio. Da un punto di vista quantitativo sono stati provati diversi output sia per tipo che per numero e l’applicazione è sempre stata in grado di rispondere con tempistiche equiparabili ad altri software simili (Gold, Gnina, Keplero, ecc...). </a:t>
            </a:r>
          </a:p>
          <a:p>
            <a:pPr algn="just">
              <a:lnSpc>
                <a:spcPct val="150000"/>
              </a:lnSpc>
              <a:spcBef>
                <a:spcPts val="1000"/>
              </a:spcBef>
            </a:pPr>
            <a:r>
              <a:rPr lang="it-IT" sz="1400" dirty="0">
                <a:latin typeface="Georgia" panose="02040502050405020303" pitchFamily="18" charset="0"/>
              </a:rPr>
              <a:t>Altro aspetto preso in considerazione in fase di progettazione è stata l’usabilità dell’applicazione, infatti Computational Docking è dotato di una GUI intuitiva e semplice da usare e che si avvicina non solo ai modelli di applicazione maggiormente diffusi sul mercato.</a:t>
            </a:r>
          </a:p>
          <a:p>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C653212B-89EF-EE54-BAB4-63455ED17365}"/>
              </a:ext>
            </a:extLst>
          </p:cNvPr>
          <p:cNvPicPr>
            <a:picLocks noChangeAspect="1"/>
          </p:cNvPicPr>
          <p:nvPr/>
        </p:nvPicPr>
        <p:blipFill>
          <a:blip r:embed="rId3"/>
          <a:stretch>
            <a:fillRect/>
          </a:stretch>
        </p:blipFill>
        <p:spPr>
          <a:xfrm>
            <a:off x="6096000" y="1204770"/>
            <a:ext cx="7077366" cy="3144682"/>
          </a:xfrm>
          <a:prstGeom prst="rect">
            <a:avLst/>
          </a:prstGeom>
        </p:spPr>
      </p:pic>
    </p:spTree>
    <p:extLst>
      <p:ext uri="{BB962C8B-B14F-4D97-AF65-F5344CB8AC3E}">
        <p14:creationId xmlns:p14="http://schemas.microsoft.com/office/powerpoint/2010/main" val="134631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Georgia" panose="02040502050405020303" pitchFamily="18" charset="0"/>
              </a:rPr>
              <a:t>GRAZIE</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122985" cy="1879791"/>
          </a:xfrm>
        </p:spPr>
        <p:txBody>
          <a:bodyPr/>
          <a:lstStyle/>
          <a:p>
            <a:r>
              <a:rPr lang="en-US" sz="1400" dirty="0">
                <a:latin typeface="Georgia" panose="02040502050405020303" pitchFamily="18" charset="0"/>
              </a:rPr>
              <a:t>Alfredo Mungari</a:t>
            </a:r>
          </a:p>
          <a:p>
            <a:pPr lvl="0"/>
            <a:r>
              <a:rPr lang="en-US" sz="1400" dirty="0">
                <a:latin typeface="Georgia" panose="02040502050405020303" pitchFamily="18" charset="0"/>
              </a:rPr>
              <a:t>alfredo.mungari001@studenti.uniparthenope.it</a:t>
            </a:r>
          </a:p>
          <a:p>
            <a:pPr lvl="0"/>
            <a:r>
              <a:rPr lang="en-US" sz="1400" dirty="0">
                <a:latin typeface="Georgia" panose="02040502050405020303" pitchFamily="18" charset="0"/>
              </a:rPr>
              <a:t>https://github.com/mungowz</a:t>
            </a:r>
          </a:p>
        </p:txBody>
      </p:sp>
      <p:pic>
        <p:nvPicPr>
          <p:cNvPr id="33" name="Picture Placeholder 32">
            <a:extLst>
              <a:ext uri="{FF2B5EF4-FFF2-40B4-BE49-F238E27FC236}">
                <a16:creationId xmlns:a16="http://schemas.microsoft.com/office/drawing/2014/main" id="{97FA8992-F94D-488E-86A2-D70E109E9AB7}"/>
              </a:ext>
            </a:extLst>
          </p:cNvPr>
          <p:cNvPicPr>
            <a:picLocks noGrp="1" noChangeAspect="1"/>
          </p:cNvPicPr>
          <p:nvPr>
            <p:ph type="pic" sz="quarter" idx="50"/>
          </p:nvPr>
        </p:nvPicPr>
        <p:blipFill>
          <a:blip r:embed="rId3"/>
          <a:srcRect l="12110" r="12110"/>
          <a:stretch>
            <a:fillRect/>
          </a:stretch>
        </p:blipFill>
        <p:spPr/>
      </p:pic>
      <p:pic>
        <p:nvPicPr>
          <p:cNvPr id="39" name="Picture Placeholder 38" descr="A picture containing text, electronics, computer, computer&#10;&#10;Description automatically generated">
            <a:extLst>
              <a:ext uri="{FF2B5EF4-FFF2-40B4-BE49-F238E27FC236}">
                <a16:creationId xmlns:a16="http://schemas.microsoft.com/office/drawing/2014/main" id="{FCBA7B75-3202-4BCE-AFEA-67F9F54BC568}"/>
              </a:ext>
            </a:extLst>
          </p:cNvPr>
          <p:cNvPicPr>
            <a:picLocks noGrp="1" noChangeAspect="1"/>
          </p:cNvPicPr>
          <p:nvPr>
            <p:ph type="pic" sz="quarter" idx="48"/>
          </p:nvPr>
        </p:nvPicPr>
        <p:blipFill>
          <a:blip r:embed="rId4"/>
          <a:srcRect l="12069" r="12069"/>
          <a:stretch>
            <a:fillRect/>
          </a:stretch>
        </p:blipFill>
        <p:spPr/>
      </p:pic>
      <p:pic>
        <p:nvPicPr>
          <p:cNvPr id="43" name="Picture Placeholder 42">
            <a:extLst>
              <a:ext uri="{FF2B5EF4-FFF2-40B4-BE49-F238E27FC236}">
                <a16:creationId xmlns:a16="http://schemas.microsoft.com/office/drawing/2014/main" id="{3A819458-4965-4549-82E7-E1CA293FDAD8}"/>
              </a:ext>
            </a:extLst>
          </p:cNvPr>
          <p:cNvPicPr>
            <a:picLocks noGrp="1" noChangeAspect="1"/>
          </p:cNvPicPr>
          <p:nvPr>
            <p:ph type="pic" sz="quarter" idx="49"/>
          </p:nvPr>
        </p:nvPicPr>
        <p:blipFill>
          <a:blip r:embed="rId5"/>
          <a:srcRect t="18617" b="18617"/>
          <a:stretch>
            <a:fillRect/>
          </a:stretch>
        </p:blipFill>
        <p:spPr/>
      </p:pic>
    </p:spTree>
    <p:extLst>
      <p:ext uri="{BB962C8B-B14F-4D97-AF65-F5344CB8AC3E}">
        <p14:creationId xmlns:p14="http://schemas.microsoft.com/office/powerpoint/2010/main" val="679757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16</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6792133" cy="4554192"/>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 </a:t>
            </a:r>
          </a:p>
          <a:p>
            <a:pPr algn="just">
              <a:lnSpc>
                <a:spcPct val="150000"/>
              </a:lnSpc>
            </a:pPr>
            <a:r>
              <a:rPr lang="it-IT" sz="1400" dirty="0">
                <a:latin typeface="Georgia" panose="02040502050405020303" pitchFamily="18" charset="0"/>
              </a:rPr>
              <a:t>La FAO ha informato la comunità internazionale dell’allarmante riduzione a livello mondiale di insetti impollinatori, tra cui l’ </a:t>
            </a:r>
            <a:r>
              <a:rPr lang="it-IT" sz="1400" b="1" dirty="0">
                <a:latin typeface="Georgia" panose="02040502050405020303" pitchFamily="18" charset="0"/>
              </a:rPr>
              <a:t>Apis mellifera</a:t>
            </a:r>
            <a:r>
              <a:rPr lang="it-IT" sz="14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p>
          <a:p>
            <a:pPr algn="just">
              <a:lnSpc>
                <a:spcPct val="150000"/>
              </a:lnSpc>
            </a:pPr>
            <a:r>
              <a:rPr lang="it-IT" sz="1400" dirty="0">
                <a:latin typeface="Georgia" panose="02040502050405020303" pitchFamily="18" charset="0"/>
              </a:rPr>
              <a:t>Lo scopo della presente tesi è quello di illustrare la progettazione di un </a:t>
            </a:r>
            <a:r>
              <a:rPr lang="it-IT" sz="1400" b="1" dirty="0">
                <a:latin typeface="Georgia" panose="02040502050405020303" pitchFamily="18" charset="0"/>
              </a:rPr>
              <a:t>software</a:t>
            </a:r>
            <a:r>
              <a:rPr lang="it-IT" sz="1400" dirty="0">
                <a:latin typeface="Georgia" panose="02040502050405020303" pitchFamily="18" charset="0"/>
              </a:rPr>
              <a:t> che visualizza come le molecole di specifici pesticidi si dispongono, in maniera spaziale, quando sono legate ai </a:t>
            </a:r>
            <a:r>
              <a:rPr lang="it-IT" sz="1400" b="1" dirty="0">
                <a:latin typeface="Georgia" panose="02040502050405020303" pitchFamily="18" charset="0"/>
              </a:rPr>
              <a:t>recettori</a:t>
            </a:r>
            <a:r>
              <a:rPr lang="it-IT" sz="1400" dirty="0">
                <a:latin typeface="Georgia" panose="02040502050405020303" pitchFamily="18" charset="0"/>
              </a:rPr>
              <a:t> delle api, processo definito come </a:t>
            </a:r>
            <a:r>
              <a:rPr lang="it-IT" sz="1400" b="1" dirty="0">
                <a:latin typeface="Georgia" panose="02040502050405020303" pitchFamily="18" charset="0"/>
              </a:rPr>
              <a:t>docking molecolare</a:t>
            </a:r>
            <a:r>
              <a:rPr lang="it-IT" sz="1400" dirty="0">
                <a:latin typeface="Georgia" panose="02040502050405020303" pitchFamily="18" charset="0"/>
              </a:rPr>
              <a:t>; successivamente verrà illustrato il software che estrae i </a:t>
            </a:r>
            <a:r>
              <a:rPr lang="it-IT" sz="1400" b="1" dirty="0">
                <a:latin typeface="Georgia" panose="02040502050405020303" pitchFamily="18" charset="0"/>
              </a:rPr>
              <a:t>legami</a:t>
            </a:r>
            <a:r>
              <a:rPr lang="it-IT" sz="1400" dirty="0">
                <a:latin typeface="Georgia" panose="02040502050405020303" pitchFamily="18" charset="0"/>
              </a:rPr>
              <a:t> che si vengono a formare.</a:t>
            </a:r>
            <a:endParaRPr lang="en-US"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Picture Placeholder 21" descr="A picture containing insect&#10;&#10;Description automatically generated">
            <a:extLst>
              <a:ext uri="{FF2B5EF4-FFF2-40B4-BE49-F238E27FC236}">
                <a16:creationId xmlns:a16="http://schemas.microsoft.com/office/drawing/2014/main" id="{64BCB24E-D81D-3503-E382-18CDF3018E8E}"/>
              </a:ext>
            </a:extLst>
          </p:cNvPr>
          <p:cNvPicPr>
            <a:picLocks noChangeAspect="1"/>
          </p:cNvPicPr>
          <p:nvPr/>
        </p:nvPicPr>
        <p:blipFill>
          <a:blip r:embed="rId3"/>
          <a:srcRect l="25402" r="25402"/>
          <a:stretch>
            <a:fillRect/>
          </a:stretch>
        </p:blipFill>
        <p:spPr>
          <a:xfrm>
            <a:off x="8746383" y="971588"/>
            <a:ext cx="3257357" cy="346501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effectLst>
            <a:outerShdw blurRad="50800" dist="38100" dir="18900000" algn="bl" rotWithShape="0">
              <a:prstClr val="black">
                <a:alpha val="40000"/>
              </a:prstClr>
            </a:outerShdw>
            <a:softEdge rad="127000"/>
          </a:effectLst>
        </p:spPr>
      </p:pic>
      <p:sp>
        <p:nvSpPr>
          <p:cNvPr id="7" name="CasellaDiTesto 6">
            <a:extLst>
              <a:ext uri="{FF2B5EF4-FFF2-40B4-BE49-F238E27FC236}">
                <a16:creationId xmlns:a16="http://schemas.microsoft.com/office/drawing/2014/main" id="{7E35D790-42A3-21EE-58A0-0AAE6B28E072}"/>
              </a:ext>
            </a:extLst>
          </p:cNvPr>
          <p:cNvSpPr txBox="1"/>
          <p:nvPr/>
        </p:nvSpPr>
        <p:spPr>
          <a:xfrm>
            <a:off x="338427" y="5526402"/>
            <a:ext cx="6361311" cy="923330"/>
          </a:xfrm>
          <a:prstGeom prst="rect">
            <a:avLst/>
          </a:prstGeom>
        </p:spPr>
        <p:txBody>
          <a:bodyPr wrap="square" rtlCol="0">
            <a:spAutoFit/>
          </a:bodyPr>
          <a:lstStyle/>
          <a:p>
            <a:r>
              <a:rPr lang="it-IT" sz="1200" i="1" dirty="0">
                <a:latin typeface="Georgia" panose="02040502050405020303" pitchFamily="18" charset="0"/>
              </a:rPr>
              <a:t>"Ogni ape porta in sé il meccanismo dell’universo: ognuna riassume il segreto del mondo."</a:t>
            </a:r>
          </a:p>
          <a:p>
            <a:endParaRPr lang="it-IT" sz="1200" i="1" dirty="0">
              <a:latin typeface="Georgia" panose="02040502050405020303" pitchFamily="18" charset="0"/>
            </a:endParaRPr>
          </a:p>
          <a:p>
            <a:pPr algn="r"/>
            <a:r>
              <a:rPr lang="en-US" sz="1200" i="1" dirty="0">
                <a:latin typeface="Georgia" panose="02040502050405020303" pitchFamily="18" charset="0"/>
              </a:rPr>
              <a:t>Michel Onfray</a:t>
            </a:r>
          </a:p>
          <a:p>
            <a:pPr marL="0" indent="0" algn="ctr">
              <a:lnSpc>
                <a:spcPct val="100000"/>
              </a:lnSpc>
              <a:spcBef>
                <a:spcPts val="0"/>
              </a:spcBef>
              <a:buFontTx/>
              <a:buNone/>
            </a:pPr>
            <a:endParaRPr lang="it-IT"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659573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17</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137356" cy="5626853"/>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lavoro effettuato è consistito nella realizzazione di un </a:t>
            </a:r>
            <a:r>
              <a:rPr lang="it-IT" sz="1400" b="1" dirty="0">
                <a:latin typeface="Georgia" panose="02040502050405020303" pitchFamily="18" charset="0"/>
              </a:rPr>
              <a:t>software</a:t>
            </a:r>
            <a:r>
              <a:rPr lang="it-IT" sz="1400" dirty="0">
                <a:latin typeface="Georgia" panose="02040502050405020303" pitchFamily="18" charset="0"/>
              </a:rPr>
              <a:t>, del tutto preliminare al progetto di tesi proposto. Il nome scelto per l’applicazione è </a:t>
            </a:r>
            <a:r>
              <a:rPr lang="it-IT" sz="1400" b="1" dirty="0">
                <a:latin typeface="Georgia" panose="02040502050405020303" pitchFamily="18" charset="0"/>
              </a:rPr>
              <a:t>Computational Docking</a:t>
            </a:r>
            <a:r>
              <a:rPr lang="it-IT" sz="1400" dirty="0">
                <a:latin typeface="Georgia" panose="02040502050405020303" pitchFamily="18" charset="0"/>
              </a:rPr>
              <a:t>.</a:t>
            </a:r>
          </a:p>
          <a:p>
            <a:pPr algn="just">
              <a:lnSpc>
                <a:spcPct val="150000"/>
              </a:lnSpc>
              <a:spcBef>
                <a:spcPts val="1000"/>
              </a:spcBef>
            </a:pPr>
            <a:r>
              <a:rPr lang="it-IT" sz="1400" dirty="0">
                <a:latin typeface="Georgia" panose="02040502050405020303" pitchFamily="18" charset="0"/>
              </a:rPr>
              <a:t>Lo sviluppo è avvenuto attraverso diverse fasi nelle quali sono stati utilizzati ed implementati i seguenti tools: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funzioni di bioinformatica per la preparazione degli input necessari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l’analisi dei risultati dell’intero processo.</a:t>
            </a:r>
          </a:p>
          <a:p>
            <a:pPr algn="just">
              <a:lnSpc>
                <a:spcPct val="150000"/>
              </a:lnSpc>
              <a:spcBef>
                <a:spcPts val="1000"/>
              </a:spcBef>
            </a:pPr>
            <a:r>
              <a:rPr lang="it-IT" sz="1400" dirty="0">
                <a:latin typeface="Georgia" panose="02040502050405020303" pitchFamily="18" charset="0"/>
              </a:rPr>
              <a:t>Sono state determinate le componenti software ideali per automatizzare il processo di docking conseguendo risultati efficienti per quanto riguarda l’output e l’analisi dello stesso, offrendo una buona usabilità del prodotto realizzato mediante una semplice ed intuitiva interfaccia grafica.</a:t>
            </a:r>
          </a:p>
          <a:p>
            <a:pPr algn="just">
              <a:lnSpc>
                <a:spcPct val="150000"/>
              </a:lnSpc>
              <a:spcBef>
                <a:spcPts val="1000"/>
              </a:spcBef>
            </a:pPr>
            <a:r>
              <a:rPr lang="it-IT" sz="1400" dirty="0">
                <a:latin typeface="Georgia" panose="02040502050405020303" pitchFamily="18" charset="0"/>
              </a:rPr>
              <a:t>Le varie fasi di sviluppo software non si sono succedute in maniera sequenziale, secondo i dettami del modello di sviluppo </a:t>
            </a:r>
            <a:r>
              <a:rPr lang="it-IT" sz="1400" b="1" dirty="0">
                <a:latin typeface="Georgia" panose="02040502050405020303" pitchFamily="18" charset="0"/>
              </a:rPr>
              <a:t>waterfall</a:t>
            </a:r>
            <a:r>
              <a:rPr lang="it-IT" sz="1400" dirty="0">
                <a:latin typeface="Georgia" panose="02040502050405020303" pitchFamily="18" charset="0"/>
              </a:rPr>
              <a:t>, bensì sono state inframmezzate l’una all’altra come iterazioni cicliche sul modello di sviluppo software </a:t>
            </a:r>
            <a:r>
              <a:rPr lang="it-IT" sz="1400" b="1" dirty="0">
                <a:latin typeface="Georgia" panose="02040502050405020303" pitchFamily="18" charset="0"/>
              </a:rPr>
              <a:t>agile</a:t>
            </a:r>
            <a:r>
              <a:rPr lang="it-IT" sz="1400" dirty="0">
                <a:latin typeface="Georgia" panose="02040502050405020303" pitchFamily="18" charset="0"/>
              </a:rPr>
              <a:t>. Questo modello è stato dettato dalla natura del progetto, poiché a seguito del repentino raggiungimento con successo degli obbiettivi prefissati, sono state aggiunte ulteriori richieste per dotare di maggiore complementarietà il software prodotto.</a:t>
            </a: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pic>
        <p:nvPicPr>
          <p:cNvPr id="13" name="Immagine 12" descr="Immagine che contiene tenendo, oggetto da esterni, mano&#10;&#10;Descrizione generata automaticamente">
            <a:extLst>
              <a:ext uri="{FF2B5EF4-FFF2-40B4-BE49-F238E27FC236}">
                <a16:creationId xmlns:a16="http://schemas.microsoft.com/office/drawing/2014/main" id="{6C09375E-0D43-B727-90DC-56398F144574}"/>
              </a:ext>
            </a:extLst>
          </p:cNvPr>
          <p:cNvPicPr>
            <a:picLocks noChangeAspect="1"/>
          </p:cNvPicPr>
          <p:nvPr/>
        </p:nvPicPr>
        <p:blipFill>
          <a:blip r:embed="rId3"/>
          <a:stretch>
            <a:fillRect/>
          </a:stretch>
        </p:blipFill>
        <p:spPr>
          <a:xfrm>
            <a:off x="8857129" y="658672"/>
            <a:ext cx="3178479" cy="3815875"/>
          </a:xfrm>
          <a:prstGeom prst="rect">
            <a:avLst/>
          </a:prstGeom>
          <a:effectLst/>
          <a:scene3d>
            <a:camera prst="perspectiveContrastingLeftFacing"/>
            <a:lightRig rig="threePt" dir="t"/>
          </a:scene3d>
          <a:sp3d>
            <a:bevelT/>
          </a:sp3d>
        </p:spPr>
      </p:pic>
    </p:spTree>
    <p:extLst>
      <p:ext uri="{BB962C8B-B14F-4D97-AF65-F5344CB8AC3E}">
        <p14:creationId xmlns:p14="http://schemas.microsoft.com/office/powerpoint/2010/main" val="1622586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18</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30" y="870662"/>
            <a:ext cx="7530686"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400" dirty="0">
                <a:latin typeface="Georgia" panose="02040502050405020303" pitchFamily="18" charset="0"/>
              </a:rPr>
              <a:t>Il linguaggio scelto per lo sviluppo dell’applicazione è il </a:t>
            </a:r>
            <a:r>
              <a:rPr lang="en-US" sz="1400" b="1" dirty="0">
                <a:latin typeface="Georgia" panose="02040502050405020303" pitchFamily="18" charset="0"/>
              </a:rPr>
              <a:t>Python</a:t>
            </a:r>
            <a:r>
              <a:rPr lang="en-US" sz="1400" dirty="0">
                <a:latin typeface="Georgia" panose="02040502050405020303" pitchFamily="18" charset="0"/>
              </a:rPr>
              <a:t>, in quanto provvisto di: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Funzioni di bioInformatica, utili per l’analisi molecolare</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Moduli per la gestione e valutazione dei dati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Pacchetti per l’integrazioni con software esterni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Framework per la realizzazione dell’interfaccia grafica.</a:t>
            </a:r>
          </a:p>
          <a:p>
            <a:pPr algn="just">
              <a:lnSpc>
                <a:spcPct val="150000"/>
              </a:lnSpc>
            </a:pPr>
            <a:endParaRPr lang="en-US" sz="1400" dirty="0">
              <a:latin typeface="Georgia" panose="02040502050405020303" pitchFamily="18" charset="0"/>
            </a:endParaRPr>
          </a:p>
          <a:p>
            <a:pPr algn="just">
              <a:lnSpc>
                <a:spcPct val="150000"/>
              </a:lnSpc>
            </a:pPr>
            <a:r>
              <a:rPr lang="en-US" sz="1400" dirty="0">
                <a:latin typeface="Georgia" panose="02040502050405020303" pitchFamily="18" charset="0"/>
              </a:rPr>
              <a:t>I principali software utilizzati sono stati: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AutoDock Vina</a:t>
            </a:r>
            <a:r>
              <a:rPr lang="it-IT" sz="1400" dirty="0">
                <a:latin typeface="Georgia" panose="02040502050405020303" pitchFamily="18" charset="0"/>
              </a:rPr>
              <a:t>, un programma per il docking molecolare e lo screening virtuale, Vina migliora l’accuratezza delle previsioni delle pose rispetto al suo predecessore Autodock4</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PubChem, </a:t>
            </a:r>
            <a:r>
              <a:rPr lang="it-IT" sz="14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RCSB</a:t>
            </a:r>
            <a:r>
              <a:rPr lang="it-IT" sz="1400" dirty="0">
                <a:latin typeface="Georgia" panose="02040502050405020303" pitchFamily="18" charset="0"/>
              </a:rPr>
              <a:t>,  il centro dati statunitense per l'archivio di file PDB di uso globale</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MGLTools</a:t>
            </a:r>
            <a:r>
              <a:rPr lang="it-IT" sz="1400" dirty="0">
                <a:latin typeface="Georgia" panose="02040502050405020303" pitchFamily="18" charset="0"/>
              </a:rPr>
              <a:t>, la suite software per la visualizzazione e l’analisi delle strutture molecolari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ADFR</a:t>
            </a:r>
            <a:r>
              <a:rPr lang="it-IT" sz="1400" dirty="0">
                <a:latin typeface="Georgia" panose="02040502050405020303" pitchFamily="18" charset="0"/>
              </a:rPr>
              <a:t>, la suite di strumenti software per la preparazione di ligandi e proteine</a:t>
            </a:r>
          </a:p>
          <a:p>
            <a:pPr marL="285750" indent="-285750" algn="just">
              <a:lnSpc>
                <a:spcPct val="150000"/>
              </a:lnSpc>
              <a:buFont typeface="Arial" panose="020B0604020202020204" pitchFamily="34" charset="0"/>
              <a:buChar char="•"/>
            </a:pPr>
            <a:r>
              <a:rPr lang="en-US" sz="1400" b="1" dirty="0">
                <a:latin typeface="Georgia" panose="02040502050405020303" pitchFamily="18" charset="0"/>
              </a:rPr>
              <a:t>Tkinter</a:t>
            </a:r>
            <a:r>
              <a:rPr lang="en-US" sz="1400" dirty="0">
                <a:latin typeface="Georgia" panose="02040502050405020303" pitchFamily="18" charset="0"/>
              </a:rPr>
              <a:t>,  il framework utilizzato per la realizzazione dell’interfaccia grafica, in particolare è stato utilizzata una sua versione modificata: </a:t>
            </a:r>
            <a:r>
              <a:rPr lang="en-US" sz="1400" b="1" dirty="0">
                <a:latin typeface="Georgia" panose="02040502050405020303" pitchFamily="18" charset="0"/>
              </a:rPr>
              <a:t>customTkinter</a:t>
            </a:r>
            <a:r>
              <a:rPr lang="en-US" sz="1400" dirty="0">
                <a:latin typeface="Georgia" panose="02040502050405020303" pitchFamily="18" charset="0"/>
              </a:rPr>
              <a:t>, più adatta ad i moderni sistemi operativi.</a:t>
            </a: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F654A7C9-2399-7BDB-CF62-8863A3C1DD9D}"/>
              </a:ext>
            </a:extLst>
          </p:cNvPr>
          <p:cNvPicPr>
            <a:picLocks noChangeAspect="1"/>
          </p:cNvPicPr>
          <p:nvPr/>
        </p:nvPicPr>
        <p:blipFill>
          <a:blip r:embed="rId3"/>
          <a:stretch>
            <a:fillRect/>
          </a:stretch>
        </p:blipFill>
        <p:spPr>
          <a:xfrm>
            <a:off x="7869116" y="870662"/>
            <a:ext cx="4159340" cy="3220320"/>
          </a:xfrm>
          <a:prstGeom prst="rect">
            <a:avLst/>
          </a:prstGeom>
        </p:spPr>
      </p:pic>
    </p:spTree>
    <p:extLst>
      <p:ext uri="{BB962C8B-B14F-4D97-AF65-F5344CB8AC3E}">
        <p14:creationId xmlns:p14="http://schemas.microsoft.com/office/powerpoint/2010/main" val="910158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19</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75218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p>
          <a:p>
            <a:pPr algn="just">
              <a:lnSpc>
                <a:spcPct val="150000"/>
              </a:lnSpc>
            </a:pPr>
            <a:r>
              <a:rPr lang="it-IT" sz="1400" dirty="0">
                <a:latin typeface="Georgia" panose="02040502050405020303" pitchFamily="18" charset="0"/>
              </a:rPr>
              <a:t>Il software realizzato può essere utilizzato in due modalità:</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script python da terminale</a:t>
            </a:r>
            <a:r>
              <a:rPr lang="it-IT" sz="1400" dirty="0">
                <a:latin typeface="Georgia" panose="02040502050405020303" pitchFamily="18" charset="0"/>
              </a:rPr>
              <a:t> </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interfaccia grafica</a:t>
            </a:r>
            <a:r>
              <a:rPr lang="it-IT" sz="1400" dirty="0">
                <a:latin typeface="Georgia" panose="02040502050405020303" pitchFamily="18" charset="0"/>
              </a:rPr>
              <a:t> realizzata seguendo il paradigma model-view-controller. La GUI usufruirà degli stessi script lanciati da riga di comando garantendo le stesse funzionalità secondo i dettami della OOP, ossia riutilizzo del codice funzionante anziché modifiche dello stesso o scriverne uno nuovo.</a:t>
            </a:r>
          </a:p>
          <a:p>
            <a:pPr algn="just">
              <a:lnSpc>
                <a:spcPct val="150000"/>
              </a:lnSpc>
              <a:spcBef>
                <a:spcPts val="1000"/>
              </a:spcBef>
            </a:pPr>
            <a:r>
              <a:rPr lang="it-IT" sz="1400" dirty="0">
                <a:latin typeface="Georgia" panose="02040502050405020303" pitchFamily="18" charset="0"/>
              </a:rPr>
              <a:t>L’applicazione è composta da tre </a:t>
            </a:r>
            <a:r>
              <a:rPr lang="it-IT" sz="1400" b="1" dirty="0">
                <a:latin typeface="Georgia" panose="02040502050405020303" pitchFamily="18" charset="0"/>
              </a:rPr>
              <a:t>moduli</a:t>
            </a:r>
            <a:r>
              <a:rPr lang="it-IT" sz="1400" dirty="0">
                <a:latin typeface="Georgia" panose="02040502050405020303" pitchFamily="18" charset="0"/>
              </a:rPr>
              <a:t>:</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dei risultati del docking</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3"/>
          <a:stretch>
            <a:fillRect/>
          </a:stretch>
        </p:blipFill>
        <p:spPr>
          <a:xfrm>
            <a:off x="8933506" y="870662"/>
            <a:ext cx="2920066" cy="3465874"/>
          </a:xfrm>
          <a:prstGeom prst="rect">
            <a:avLst/>
          </a:prstGeom>
        </p:spPr>
      </p:pic>
    </p:spTree>
    <p:extLst>
      <p:ext uri="{BB962C8B-B14F-4D97-AF65-F5344CB8AC3E}">
        <p14:creationId xmlns:p14="http://schemas.microsoft.com/office/powerpoint/2010/main" val="415542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solidFill>
                  <a:srgbClr val="0F253E"/>
                </a:solidFill>
                <a:latin typeface="Georgia" panose="02040502050405020303" pitchFamily="18" charset="0"/>
              </a:rPr>
              <a:t>SOMMARIO</a:t>
            </a:r>
            <a:endParaRPr lang="en-US" dirty="0">
              <a:latin typeface="Georgia" panose="02040502050405020303"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3" action="ppaction://hlinksldjump">
                  <a:extLst>
                    <a:ext uri="{A12FA001-AC4F-418D-AE19-62706E023703}">
                      <ahyp:hlinkClr xmlns:ahyp="http://schemas.microsoft.com/office/drawing/2018/hyperlinkcolor" val="tx"/>
                    </a:ext>
                  </a:extLst>
                </a:hlinkClick>
              </a:rPr>
              <a:t>INTRODUZIONE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4" action="ppaction://hlinksldjump">
                  <a:extLst>
                    <a:ext uri="{A12FA001-AC4F-418D-AE19-62706E023703}">
                      <ahyp:hlinkClr xmlns:ahyp="http://schemas.microsoft.com/office/drawing/2018/hyperlinkcolor" val="tx"/>
                    </a:ext>
                  </a:extLst>
                </a:hlinkClick>
              </a:rPr>
              <a:t>TECNOLOGIE E PIATTAFORME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5" action="ppaction://hlinksldjump">
                  <a:extLst>
                    <a:ext uri="{A12FA001-AC4F-418D-AE19-62706E023703}">
                      <ahyp:hlinkClr xmlns:ahyp="http://schemas.microsoft.com/office/drawing/2018/hyperlinkcolor" val="tx"/>
                    </a:ext>
                  </a:extLst>
                </a:hlinkClick>
              </a:rPr>
              <a:t>APPLICAZIONE REALIZZATA</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a:defRPr/>
            </a:pPr>
            <a:r>
              <a:rPr lang="en-US" sz="1600" dirty="0">
                <a:solidFill>
                  <a:schemeClr val="tx1"/>
                </a:solidFill>
                <a:latin typeface="Georgia" panose="02040502050405020303" pitchFamily="18" charset="0"/>
                <a:hlinkClick r:id="rId6" action="ppaction://hlinksldjump">
                  <a:extLst>
                    <a:ext uri="{A12FA001-AC4F-418D-AE19-62706E023703}">
                      <ahyp:hlinkClr xmlns:ahyp="http://schemas.microsoft.com/office/drawing/2018/hyperlinkcolor" val="tx"/>
                    </a:ext>
                  </a:extLst>
                </a:hlinkClick>
              </a:rPr>
              <a:t>RISULTATI SPERIMENTALI</a:t>
            </a:r>
            <a:endParaRPr lang="en-US" sz="1600" dirty="0">
              <a:solidFill>
                <a:schemeClr val="tx1"/>
              </a:solidFill>
              <a:latin typeface="Georgia" panose="02040502050405020303" pitchFamily="18"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7" action="ppaction://hlinksldjump">
                  <a:extLst>
                    <a:ext uri="{A12FA001-AC4F-418D-AE19-62706E023703}">
                      <ahyp:hlinkClr xmlns:ahyp="http://schemas.microsoft.com/office/drawing/2018/hyperlinkcolor" val="tx"/>
                    </a:ext>
                  </a:extLst>
                </a:hlinkClick>
              </a:rPr>
              <a:t>CONCLUSIONI E SVILUPPI FUTURI</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Georgia" panose="02040502050405020303" pitchFamily="18" charset="0"/>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Georgia" panose="02040502050405020303" pitchFamily="18" charset="0"/>
              </a:rPr>
              <a:pPr/>
              <a:t>2</a:t>
            </a:fld>
            <a:endParaRPr lang="en-US" altLang="zh-CN" dirty="0">
              <a:latin typeface="Georgia" panose="02040502050405020303" pitchFamily="18" charset="0"/>
            </a:endParaRPr>
          </a:p>
        </p:txBody>
      </p:sp>
      <p:sp>
        <p:nvSpPr>
          <p:cNvPr id="2" name="Google Shape;11106;p114">
            <a:extLst>
              <a:ext uri="{FF2B5EF4-FFF2-40B4-BE49-F238E27FC236}">
                <a16:creationId xmlns:a16="http://schemas.microsoft.com/office/drawing/2014/main" id="{1FF49495-8B93-740A-2A42-A4E1994B51B4}"/>
              </a:ext>
            </a:extLst>
          </p:cNvPr>
          <p:cNvSpPr>
            <a:spLocks noChangeAspect="1"/>
          </p:cNvSpPr>
          <p:nvPr/>
        </p:nvSpPr>
        <p:spPr>
          <a:xfrm>
            <a:off x="1208024" y="1330997"/>
            <a:ext cx="703614" cy="702688"/>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20</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1"/>
            <a:ext cx="9095718" cy="5852867"/>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in tre step:</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 </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r>
              <a:rPr lang="it-IT" sz="1400" dirty="0">
                <a:latin typeface="Georgia" panose="02040502050405020303" pitchFamily="18" charset="0"/>
              </a:rPr>
              <a:t>.</a:t>
            </a:r>
          </a:p>
          <a:p>
            <a:pPr algn="just">
              <a:lnSpc>
                <a:spcPct val="150000"/>
              </a:lnSpc>
            </a:pPr>
            <a:endParaRPr lang="it-IT" sz="1400" dirty="0">
              <a:latin typeface="Georgia" panose="02040502050405020303" pitchFamily="18" charset="0"/>
            </a:endParaRPr>
          </a:p>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recettori</a:t>
            </a:r>
            <a:r>
              <a:rPr lang="it-IT" sz="1400" dirty="0">
                <a:latin typeface="Georgia" panose="02040502050405020303" pitchFamily="18" charset="0"/>
              </a:rPr>
              <a:t> parte con lo scaricare i file .pdb dei recettori in input dal database </a:t>
            </a:r>
            <a:r>
              <a:rPr lang="it-IT" sz="1400" b="1" dirty="0">
                <a:latin typeface="Georgia" panose="02040502050405020303" pitchFamily="18" charset="0"/>
              </a:rPr>
              <a:t>RCSB</a:t>
            </a:r>
            <a:r>
              <a:rPr lang="it-IT" sz="1400" dirty="0">
                <a:latin typeface="Georgia" panose="02040502050405020303" pitchFamily="18" charset="0"/>
              </a:rPr>
              <a:t> tramite la </a:t>
            </a:r>
            <a:r>
              <a:rPr lang="it-IT" sz="1400" b="1" dirty="0">
                <a:latin typeface="Georgia" panose="02040502050405020303" pitchFamily="18" charset="0"/>
              </a:rPr>
              <a:t>WebView</a:t>
            </a:r>
            <a:r>
              <a:rPr lang="it-IT" sz="1400" dirty="0">
                <a:latin typeface="Georgia" panose="02040502050405020303" pitchFamily="18" charset="0"/>
              </a:rPr>
              <a:t> sul sito della banca dati dell’applicazione. Successivamente vengono eliminati i residui ripetuti nei file delle proteine precedentemente scaricati, il passo successivo consiste nell’eliminare gli eteroatomi contenuti nella struttura di queste ed infine vengono divise le catene di residui che formano la struttura della proteina mantenendo soltanto le catene distinte, cioè quelle catene che hanno solo una sequenza amminoacidica distinta e non ripetuta da altre catene. Vengono creati nuovi file .pdb prenderanno il nome della proteina principale al quale viene aggiunto un underscore (_) seguito dal nome della catena distinta salvata nel file. I file appena ottenuti vengono convertiti in file .pdbqt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ADFR, in realtà viene utilizzata una versione modificata di tale script tramite bash scripting, le modifiche sostituiscono la carica di Gasteiger aggiunta in input con la carica Kollman. </a:t>
            </a:r>
          </a:p>
          <a:p>
            <a:pPr algn="just">
              <a:lnSpc>
                <a:spcPct val="150000"/>
              </a:lnSpc>
            </a:pPr>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414208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21</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83219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a:t>
            </a:r>
            <a:r>
              <a:rPr lang="it-IT" sz="1400" b="1" dirty="0">
                <a:latin typeface="Georgia" panose="02040502050405020303" pitchFamily="18" charset="0"/>
              </a:rPr>
              <a:t>docking molecolare</a:t>
            </a:r>
            <a:r>
              <a:rPr lang="it-IT" sz="1400" dirty="0">
                <a:latin typeface="Georgia" panose="02040502050405020303" pitchFamily="18" charset="0"/>
              </a:rPr>
              <a:t> è una tecnica computazionale che permette lo studio dell’interazione tra due molecole. Viene utilizzata, in particolare, per studiare l’interazione delle proteine con altre molecole di interesse biomedico quali ligandi, farmaci, e altre proteine. Il docking si interessa del modo in cui le molecole si agganciano l’una all’altra. A partire da un ligando e dalla sua struttura, il docking molecolare permette di generare una serie di conformazioni possibili del ligando stesso localizzato all’interno del sito attivo della proteina. Esse sono denominate </a:t>
            </a:r>
            <a:r>
              <a:rPr lang="it-IT" sz="1400" b="1" dirty="0">
                <a:latin typeface="Georgia" panose="02040502050405020303" pitchFamily="18" charset="0"/>
              </a:rPr>
              <a:t>binding poses</a:t>
            </a:r>
            <a:r>
              <a:rPr lang="it-IT" sz="1400" dirty="0">
                <a:latin typeface="Georgia" panose="02040502050405020303" pitchFamily="18" charset="0"/>
              </a:rPr>
              <a:t> e sono valutate da particolari funzioni chiamate </a:t>
            </a:r>
            <a:r>
              <a:rPr lang="it-IT" sz="1400" b="1" dirty="0">
                <a:latin typeface="Georgia" panose="02040502050405020303" pitchFamily="18" charset="0"/>
              </a:rPr>
              <a:t>scoring functions</a:t>
            </a:r>
            <a:r>
              <a:rPr lang="it-IT" sz="1400" dirty="0">
                <a:latin typeface="Georgia" panose="02040502050405020303" pitchFamily="18" charset="0"/>
              </a:rPr>
              <a:t>, che creano un vero e proprio ranking. Le migliori binding poses rappresentano quella che viene identificata come la miglior soluzione proposta dall’algoritmo per l’interazione tra il ligando e la proteina.</a:t>
            </a:r>
          </a:p>
          <a:p>
            <a:pPr algn="just">
              <a:lnSpc>
                <a:spcPct val="150000"/>
              </a:lnSpc>
              <a:spcBef>
                <a:spcPts val="1000"/>
              </a:spcBef>
            </a:pPr>
            <a:r>
              <a:rPr lang="it-IT" sz="1400" dirty="0">
                <a:latin typeface="Georgia" panose="02040502050405020303" pitchFamily="18" charset="0"/>
              </a:rPr>
              <a:t>Gli algoritmi di docking sono formati da due componenti fondamentali: l’</a:t>
            </a:r>
            <a:r>
              <a:rPr lang="it-IT" sz="1400" b="1" dirty="0">
                <a:latin typeface="Georgia" panose="02040502050405020303" pitchFamily="18" charset="0"/>
              </a:rPr>
              <a:t>algoritmo di ricerca</a:t>
            </a:r>
            <a:r>
              <a:rPr lang="it-IT" sz="1400" dirty="0">
                <a:latin typeface="Georgia" panose="02040502050405020303" pitchFamily="18" charset="0"/>
              </a:rPr>
              <a:t> o </a:t>
            </a:r>
            <a:r>
              <a:rPr lang="it-IT" sz="1400" b="1" dirty="0">
                <a:latin typeface="Georgia" panose="02040502050405020303" pitchFamily="18" charset="0"/>
              </a:rPr>
              <a:t>search algorithm </a:t>
            </a:r>
            <a:r>
              <a:rPr lang="it-IT" sz="1400" dirty="0">
                <a:latin typeface="Georgia" panose="02040502050405020303" pitchFamily="18" charset="0"/>
              </a:rPr>
              <a:t>e la </a:t>
            </a:r>
            <a:r>
              <a:rPr lang="it-IT" sz="1400" b="1" dirty="0">
                <a:latin typeface="Georgia" panose="02040502050405020303" pitchFamily="18" charset="0"/>
              </a:rPr>
              <a:t>scoring function</a:t>
            </a:r>
            <a:r>
              <a:rPr lang="it-IT" sz="1400" dirty="0">
                <a:latin typeface="Georgia" panose="02040502050405020303" pitchFamily="18" charset="0"/>
              </a:rPr>
              <a:t>. </a:t>
            </a:r>
          </a:p>
          <a:p>
            <a:pPr algn="just">
              <a:lnSpc>
                <a:spcPct val="150000"/>
              </a:lnSpc>
              <a:spcBef>
                <a:spcPts val="1000"/>
              </a:spcBef>
            </a:pPr>
            <a:r>
              <a:rPr lang="it-IT" sz="1400" dirty="0">
                <a:latin typeface="Georgia" panose="02040502050405020303" pitchFamily="18" charset="0"/>
              </a:rPr>
              <a:t>Lo strumento software utilizzato per eseguire il docking è AutoDock Vina, in particolare la versione 1.1.2 che restituisce oltre alle pose calcolate anche un file di log dove vengono spiegati parametri come: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il numero della posa calcolata</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stabilità del legame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distanza media tra gli atomi.</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4" name="Immagine 3" descr="Immagine che contiene pianta&#10;&#10;Descrizione generata automaticamente">
            <a:extLst>
              <a:ext uri="{FF2B5EF4-FFF2-40B4-BE49-F238E27FC236}">
                <a16:creationId xmlns:a16="http://schemas.microsoft.com/office/drawing/2014/main" id="{8C8C6A61-1190-0475-C82C-3DB24ADB82C6}"/>
              </a:ext>
            </a:extLst>
          </p:cNvPr>
          <p:cNvPicPr>
            <a:picLocks noChangeAspect="1"/>
          </p:cNvPicPr>
          <p:nvPr/>
        </p:nvPicPr>
        <p:blipFill>
          <a:blip r:embed="rId3"/>
          <a:stretch>
            <a:fillRect/>
          </a:stretch>
        </p:blipFill>
        <p:spPr>
          <a:xfrm>
            <a:off x="8757138" y="1002322"/>
            <a:ext cx="3355976" cy="2627014"/>
          </a:xfrm>
          <a:prstGeom prst="rect">
            <a:avLst/>
          </a:prstGeom>
        </p:spPr>
      </p:pic>
    </p:spTree>
    <p:extLst>
      <p:ext uri="{BB962C8B-B14F-4D97-AF65-F5344CB8AC3E}">
        <p14:creationId xmlns:p14="http://schemas.microsoft.com/office/powerpoint/2010/main" val="2572279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22</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processo di </a:t>
            </a:r>
            <a:r>
              <a:rPr lang="it-IT" sz="1400" b="1" dirty="0">
                <a:latin typeface="Georgia" panose="02040502050405020303" pitchFamily="18" charset="0"/>
              </a:rPr>
              <a:t>analisi</a:t>
            </a:r>
            <a:r>
              <a:rPr lang="it-IT" sz="1400" dirty="0">
                <a:latin typeface="Georgia" panose="02040502050405020303" pitchFamily="18" charset="0"/>
              </a:rPr>
              <a:t> consiste nell’analizzare l’output del docking per andare a determinare le interazioni (legami) presenti nelle pose ottenute. Le interazioni ricercate dal software sono:</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 I close-contacts</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Legami ad idrogeno</a:t>
            </a:r>
            <a:endParaRPr lang="en-US" sz="1400" dirty="0">
              <a:latin typeface="Georgia" panose="02040502050405020303" pitchFamily="18" charset="0"/>
            </a:endParaRPr>
          </a:p>
          <a:p>
            <a:endParaRPr lang="en-US" sz="1400" dirty="0">
              <a:latin typeface="Georgia" panose="02040502050405020303" pitchFamily="18" charset="0"/>
            </a:endParaRPr>
          </a:p>
          <a:p>
            <a:r>
              <a:rPr lang="it-IT" sz="1400" dirty="0">
                <a:latin typeface="Georgia" panose="02040502050405020303" pitchFamily="18" charset="0"/>
              </a:rPr>
              <a:t>Lo step fondamentale dell’analisi è la rilevazione dei legami presenti all’interno delle pose risultanti dal docking.  </a:t>
            </a:r>
          </a:p>
          <a:p>
            <a:endParaRPr lang="it-IT" sz="1400" dirty="0">
              <a:latin typeface="Georgia" panose="02040502050405020303" pitchFamily="18" charset="0"/>
            </a:endParaRPr>
          </a:p>
          <a:p>
            <a:r>
              <a:rPr lang="en-US" sz="1400" dirty="0">
                <a:latin typeface="Georgia" panose="02040502050405020303" pitchFamily="18" charset="0"/>
              </a:rPr>
              <a:t>La fase di analisi produce i seguenti output:</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Il dizionario delle proteine dove, per ciascun residuo e per ciascuna proteina coinvolti nelle interazioni, vengono memorizzati il numero di close-contacts ed il numero di legami ad idrogeno. Questo dizionario è il risultato della fusione di tutti i dizionari che contengono le informazioni delle interazione delle coppie proteina-ligando</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p>
          <a:p>
            <a:endParaRPr lang="it-IT" sz="1400" dirty="0">
              <a:latin typeface="Georgia" panose="02040502050405020303" pitchFamily="18" charset="0"/>
            </a:endParaRPr>
          </a:p>
          <a:p>
            <a:r>
              <a:rPr lang="it-IT" sz="1400" dirty="0">
                <a:latin typeface="Georgia" panose="02040502050405020303" pitchFamily="18" charset="0"/>
              </a:rPr>
              <a:t>I dati raccolti dall’analisi vengono visualizzati attraverso heatmap ed istogrammi.</a:t>
            </a:r>
          </a:p>
        </p:txBody>
      </p:sp>
    </p:spTree>
    <p:extLst>
      <p:ext uri="{BB962C8B-B14F-4D97-AF65-F5344CB8AC3E}">
        <p14:creationId xmlns:p14="http://schemas.microsoft.com/office/powerpoint/2010/main" val="1334545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23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2039592"/>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 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costante dei tempi di esecuzione con diverse tempistiche in base alla funzione analizzata.</a:t>
            </a: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3"/>
          <a:stretch>
            <a:fillRect/>
          </a:stretch>
        </p:blipFill>
        <p:spPr>
          <a:xfrm>
            <a:off x="509542" y="2998178"/>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4"/>
          <a:stretch>
            <a:fillRect/>
          </a:stretch>
        </p:blipFill>
        <p:spPr>
          <a:xfrm>
            <a:off x="3970846" y="4624322"/>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5"/>
          <a:stretch>
            <a:fillRect/>
          </a:stretch>
        </p:blipFill>
        <p:spPr>
          <a:xfrm>
            <a:off x="7243646" y="2998176"/>
            <a:ext cx="3180534" cy="1910629"/>
          </a:xfrm>
          <a:prstGeom prst="rect">
            <a:avLst/>
          </a:prstGeom>
        </p:spPr>
      </p:pic>
    </p:spTree>
    <p:extLst>
      <p:ext uri="{BB962C8B-B14F-4D97-AF65-F5344CB8AC3E}">
        <p14:creationId xmlns:p14="http://schemas.microsoft.com/office/powerpoint/2010/main" val="967099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3</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sp>
        <p:nvSpPr>
          <p:cNvPr id="7" name="CasellaDiTesto 6">
            <a:extLst>
              <a:ext uri="{FF2B5EF4-FFF2-40B4-BE49-F238E27FC236}">
                <a16:creationId xmlns:a16="http://schemas.microsoft.com/office/drawing/2014/main" id="{7E35D790-42A3-21EE-58A0-0AAE6B28E072}"/>
              </a:ext>
            </a:extLst>
          </p:cNvPr>
          <p:cNvSpPr txBox="1"/>
          <p:nvPr/>
        </p:nvSpPr>
        <p:spPr>
          <a:xfrm>
            <a:off x="338427" y="5526402"/>
            <a:ext cx="6361311" cy="923330"/>
          </a:xfrm>
          <a:prstGeom prst="rect">
            <a:avLst/>
          </a:prstGeom>
        </p:spPr>
        <p:txBody>
          <a:bodyPr wrap="square" rtlCol="0">
            <a:spAutoFit/>
          </a:bodyPr>
          <a:lstStyle/>
          <a:p>
            <a:r>
              <a:rPr lang="it-IT" sz="1200" i="1" dirty="0">
                <a:latin typeface="Georgia" panose="02040502050405020303" pitchFamily="18" charset="0"/>
              </a:rPr>
              <a:t>"Ogni ape porta in sé il meccanismo dell’universo: ognuna riassume il segreto del mondo."</a:t>
            </a:r>
          </a:p>
          <a:p>
            <a:endParaRPr lang="it-IT" sz="1200" i="1" dirty="0">
              <a:latin typeface="Georgia" panose="02040502050405020303" pitchFamily="18" charset="0"/>
            </a:endParaRPr>
          </a:p>
          <a:p>
            <a:pPr algn="r"/>
            <a:r>
              <a:rPr lang="en-US" sz="1200" i="1" dirty="0">
                <a:latin typeface="Georgia" panose="02040502050405020303" pitchFamily="18" charset="0"/>
              </a:rPr>
              <a:t>Michel Onfray</a:t>
            </a:r>
          </a:p>
          <a:p>
            <a:pPr marL="0" indent="0" algn="ctr">
              <a:lnSpc>
                <a:spcPct val="100000"/>
              </a:lnSpc>
              <a:spcBef>
                <a:spcPts val="0"/>
              </a:spcBef>
              <a:buFontTx/>
              <a:buNone/>
            </a:pPr>
            <a:endParaRPr lang="it-IT" sz="1800" dirty="0">
              <a:solidFill>
                <a:prstClr val="white"/>
              </a:solidFill>
              <a:latin typeface="Posterama" panose="020B0504020200020000" pitchFamily="34" charset="0"/>
              <a:ea typeface="微软雅黑"/>
              <a:cs typeface="Posterama" panose="020B0504020200020000" pitchFamily="34" charset="0"/>
            </a:endParaRPr>
          </a:p>
        </p:txBody>
      </p:sp>
      <p:graphicFrame>
        <p:nvGraphicFramePr>
          <p:cNvPr id="4" name="Diagramma 3">
            <a:extLst>
              <a:ext uri="{FF2B5EF4-FFF2-40B4-BE49-F238E27FC236}">
                <a16:creationId xmlns:a16="http://schemas.microsoft.com/office/drawing/2014/main" id="{C13CE029-2EBB-790F-8583-94128BCE7DDB}"/>
              </a:ext>
            </a:extLst>
          </p:cNvPr>
          <p:cNvGraphicFramePr/>
          <p:nvPr>
            <p:extLst>
              <p:ext uri="{D42A27DB-BD31-4B8C-83A1-F6EECF244321}">
                <p14:modId xmlns:p14="http://schemas.microsoft.com/office/powerpoint/2010/main" val="2672101489"/>
              </p:ext>
            </p:extLst>
          </p:nvPr>
        </p:nvGraphicFramePr>
        <p:xfrm>
          <a:off x="414215" y="962531"/>
          <a:ext cx="9661769"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371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4</a:t>
            </a:fld>
            <a:endParaRPr lang="en-US" altLang="zh-CN" dirty="0">
              <a:latin typeface="Georgia" panose="02040502050405020303" pitchFamily="18" charset="0"/>
            </a:endParaRPr>
          </a:p>
        </p:txBody>
      </p:sp>
      <p:graphicFrame>
        <p:nvGraphicFramePr>
          <p:cNvPr id="8" name="Diagramma 7">
            <a:extLst>
              <a:ext uri="{FF2B5EF4-FFF2-40B4-BE49-F238E27FC236}">
                <a16:creationId xmlns:a16="http://schemas.microsoft.com/office/drawing/2014/main" id="{4B95C257-56C2-BA82-FEA3-80CDF5A54BA1}"/>
              </a:ext>
            </a:extLst>
          </p:cNvPr>
          <p:cNvGraphicFramePr/>
          <p:nvPr>
            <p:extLst>
              <p:ext uri="{D42A27DB-BD31-4B8C-83A1-F6EECF244321}">
                <p14:modId xmlns:p14="http://schemas.microsoft.com/office/powerpoint/2010/main" val="1627389329"/>
              </p:ext>
            </p:extLst>
          </p:nvPr>
        </p:nvGraphicFramePr>
        <p:xfrm>
          <a:off x="338428" y="786683"/>
          <a:ext cx="9579295" cy="5861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089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5</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graphicFrame>
        <p:nvGraphicFramePr>
          <p:cNvPr id="6" name="Diagramma 5">
            <a:extLst>
              <a:ext uri="{FF2B5EF4-FFF2-40B4-BE49-F238E27FC236}">
                <a16:creationId xmlns:a16="http://schemas.microsoft.com/office/drawing/2014/main" id="{1CF3066A-1DAB-374B-3231-A4C9DA038795}"/>
              </a:ext>
            </a:extLst>
          </p:cNvPr>
          <p:cNvGraphicFramePr/>
          <p:nvPr>
            <p:extLst>
              <p:ext uri="{D42A27DB-BD31-4B8C-83A1-F6EECF244321}">
                <p14:modId xmlns:p14="http://schemas.microsoft.com/office/powerpoint/2010/main" val="2819159191"/>
              </p:ext>
            </p:extLst>
          </p:nvPr>
        </p:nvGraphicFramePr>
        <p:xfrm>
          <a:off x="338427" y="786683"/>
          <a:ext cx="9464995" cy="574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165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6</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3"/>
          <a:stretch>
            <a:fillRect/>
          </a:stretch>
        </p:blipFill>
        <p:spPr>
          <a:xfrm>
            <a:off x="8933506" y="870662"/>
            <a:ext cx="2920066" cy="3465874"/>
          </a:xfrm>
          <a:prstGeom prst="rect">
            <a:avLst/>
          </a:prstGeom>
        </p:spPr>
      </p:pic>
      <p:graphicFrame>
        <p:nvGraphicFramePr>
          <p:cNvPr id="4" name="Diagramma 3">
            <a:extLst>
              <a:ext uri="{FF2B5EF4-FFF2-40B4-BE49-F238E27FC236}">
                <a16:creationId xmlns:a16="http://schemas.microsoft.com/office/drawing/2014/main" id="{431C709B-8C56-E0FC-1E60-186A9388E9F9}"/>
              </a:ext>
            </a:extLst>
          </p:cNvPr>
          <p:cNvGraphicFramePr/>
          <p:nvPr>
            <p:extLst>
              <p:ext uri="{D42A27DB-BD31-4B8C-83A1-F6EECF244321}">
                <p14:modId xmlns:p14="http://schemas.microsoft.com/office/powerpoint/2010/main" val="995397258"/>
              </p:ext>
            </p:extLst>
          </p:nvPr>
        </p:nvGraphicFramePr>
        <p:xfrm>
          <a:off x="466969" y="870662"/>
          <a:ext cx="8325340" cy="58642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SCHEMA DI COMPUTATIONAL DOCKING</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7</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29A68F1E-DB39-17FF-F47A-9F8B6E4BA3D2}"/>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08766" y="786683"/>
            <a:ext cx="9201226" cy="5748801"/>
          </a:xfrm>
          <a:prstGeom prst="rect">
            <a:avLst/>
          </a:prstGeom>
        </p:spPr>
      </p:pic>
    </p:spTree>
    <p:extLst>
      <p:ext uri="{BB962C8B-B14F-4D97-AF65-F5344CB8AC3E}">
        <p14:creationId xmlns:p14="http://schemas.microsoft.com/office/powerpoint/2010/main" val="59156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8</a:t>
            </a:fld>
            <a:endParaRPr lang="en-US" altLang="zh-CN" dirty="0">
              <a:latin typeface="Georgia" panose="02040502050405020303" pitchFamily="18" charset="0"/>
            </a:endParaRPr>
          </a:p>
        </p:txBody>
      </p:sp>
      <p:graphicFrame>
        <p:nvGraphicFramePr>
          <p:cNvPr id="3" name="Diagramma 2">
            <a:extLst>
              <a:ext uri="{FF2B5EF4-FFF2-40B4-BE49-F238E27FC236}">
                <a16:creationId xmlns:a16="http://schemas.microsoft.com/office/drawing/2014/main" id="{DBF563B5-D20F-3D94-0E33-9B2626CC796C}"/>
              </a:ext>
            </a:extLst>
          </p:cNvPr>
          <p:cNvGraphicFramePr/>
          <p:nvPr>
            <p:extLst>
              <p:ext uri="{D42A27DB-BD31-4B8C-83A1-F6EECF244321}">
                <p14:modId xmlns:p14="http://schemas.microsoft.com/office/powerpoint/2010/main" val="2110771648"/>
              </p:ext>
            </p:extLst>
          </p:nvPr>
        </p:nvGraphicFramePr>
        <p:xfrm>
          <a:off x="338429" y="843604"/>
          <a:ext cx="9702386" cy="5882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893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9</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graphicFrame>
        <p:nvGraphicFramePr>
          <p:cNvPr id="9" name="Diagramma 8">
            <a:extLst>
              <a:ext uri="{FF2B5EF4-FFF2-40B4-BE49-F238E27FC236}">
                <a16:creationId xmlns:a16="http://schemas.microsoft.com/office/drawing/2014/main" id="{89F40FE1-2A93-9B75-34B9-5094B86BD103}"/>
              </a:ext>
            </a:extLst>
          </p:cNvPr>
          <p:cNvGraphicFramePr/>
          <p:nvPr>
            <p:extLst>
              <p:ext uri="{D42A27DB-BD31-4B8C-83A1-F6EECF244321}">
                <p14:modId xmlns:p14="http://schemas.microsoft.com/office/powerpoint/2010/main" val="2522766066"/>
              </p:ext>
            </p:extLst>
          </p:nvPr>
        </p:nvGraphicFramePr>
        <p:xfrm>
          <a:off x="423006" y="786683"/>
          <a:ext cx="9719370" cy="5861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08723567"/>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TF00951641</Template>
  <TotalTime>852</TotalTime>
  <Words>3656</Words>
  <Application>Microsoft Office PowerPoint</Application>
  <PresentationFormat>Widescreen</PresentationFormat>
  <Paragraphs>256</Paragraphs>
  <Slides>23</Slides>
  <Notes>20</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23</vt:i4>
      </vt:variant>
    </vt:vector>
  </HeadingPairs>
  <TitlesOfParts>
    <vt:vector size="34" baseType="lpstr">
      <vt:lpstr>等线</vt:lpstr>
      <vt:lpstr>Abadi</vt:lpstr>
      <vt:lpstr>Arial</vt:lpstr>
      <vt:lpstr>Calibri</vt:lpstr>
      <vt:lpstr>Courier New</vt:lpstr>
      <vt:lpstr>Georgia</vt:lpstr>
      <vt:lpstr>Helvetica Neue</vt:lpstr>
      <vt:lpstr>Posterama</vt:lpstr>
      <vt:lpstr>Posterama Text Black</vt:lpstr>
      <vt:lpstr>Posterama Text SemiBold</vt:lpstr>
      <vt:lpstr>Office 主题​​</vt:lpstr>
      <vt:lpstr>ANALISI DELLE INTERAZIONI MOLECOLARI E SVILUPPO DI UN SOFTWARE PER L’AUTOMATIZZAZIONE DEL DOCKING MOLECOLARE</vt:lpstr>
      <vt:lpstr>SOMMARIO</vt:lpstr>
      <vt:lpstr>INTRODUZIONE</vt:lpstr>
      <vt:lpstr>IDEA E SVILUPPO</vt:lpstr>
      <vt:lpstr>TECNOLOGIE E PIATTAFOME</vt:lpstr>
      <vt:lpstr>APPLICAZIONE REALIZZATA</vt:lpstr>
      <vt:lpstr>SCHEMA DI COMPUTATIONAL DOCKING</vt:lpstr>
      <vt:lpstr>PREPARAZIONE DEI LIGANDI E RECETTORI</vt:lpstr>
      <vt:lpstr>DOCKING MOLECOLARE</vt:lpstr>
      <vt:lpstr>ANALISI</vt:lpstr>
      <vt:lpstr>HEATMAP</vt:lpstr>
      <vt:lpstr>ISTOGRAMMA</vt:lpstr>
      <vt:lpstr>RISULTATI SPERIMENTALI</vt:lpstr>
      <vt:lpstr>CONCLUSIONI E SVILUPPI FUTURI</vt:lpstr>
      <vt:lpstr>GRAZIE</vt:lpstr>
      <vt:lpstr>INTRODUZIONE</vt:lpstr>
      <vt:lpstr>IDEA E SVILUPPO</vt:lpstr>
      <vt:lpstr>TECNOLOGIE E PIATTAFOME</vt:lpstr>
      <vt:lpstr>APPLICAZIONE REALIZZATA</vt:lpstr>
      <vt:lpstr>PREPARAZIONE DEI LIGANDI E RECETTORI</vt:lpstr>
      <vt:lpstr>DOCKING MOLECOLARE</vt:lpstr>
      <vt:lpstr>ANALISI</vt:lpstr>
      <vt:lpstr>RISULTATI SPERIMENTALI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Alfredo Mungari</dc:creator>
  <cp:lastModifiedBy>Alfredo Mungari</cp:lastModifiedBy>
  <cp:revision>2</cp:revision>
  <dcterms:created xsi:type="dcterms:W3CDTF">2022-11-24T20:03:49Z</dcterms:created>
  <dcterms:modified xsi:type="dcterms:W3CDTF">2022-12-05T13:22:25Z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